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99" r:id="rId3"/>
    <p:sldId id="300" r:id="rId4"/>
    <p:sldId id="301" r:id="rId5"/>
    <p:sldId id="317" r:id="rId6"/>
    <p:sldId id="258" r:id="rId7"/>
    <p:sldId id="314" r:id="rId8"/>
    <p:sldId id="260" r:id="rId9"/>
    <p:sldId id="268" r:id="rId10"/>
    <p:sldId id="269" r:id="rId11"/>
    <p:sldId id="270" r:id="rId12"/>
    <p:sldId id="271" r:id="rId13"/>
    <p:sldId id="272" r:id="rId14"/>
    <p:sldId id="273" r:id="rId15"/>
    <p:sldId id="261" r:id="rId16"/>
    <p:sldId id="274" r:id="rId17"/>
    <p:sldId id="275" r:id="rId18"/>
    <p:sldId id="265" r:id="rId19"/>
    <p:sldId id="266" r:id="rId20"/>
    <p:sldId id="290" r:id="rId21"/>
    <p:sldId id="315" r:id="rId22"/>
    <p:sldId id="304" r:id="rId23"/>
    <p:sldId id="305" r:id="rId24"/>
    <p:sldId id="306" r:id="rId25"/>
    <p:sldId id="316" r:id="rId26"/>
    <p:sldId id="285" r:id="rId27"/>
    <p:sldId id="281" r:id="rId28"/>
    <p:sldId id="282" r:id="rId29"/>
    <p:sldId id="30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94660"/>
  </p:normalViewPr>
  <p:slideViewPr>
    <p:cSldViewPr>
      <p:cViewPr>
        <p:scale>
          <a:sx n="66" d="100"/>
          <a:sy n="66" d="100"/>
        </p:scale>
        <p:origin x="2124" y="498"/>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528EF-36CC-4BE2-BBA7-29198737F340}"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en-US"/>
        </a:p>
      </dgm:t>
    </dgm:pt>
    <dgm:pt modelId="{8021747A-CC0E-4D7F-8735-DF17E2299905}">
      <dgm:prSet phldrT="[Text]"/>
      <dgm:spPr/>
      <dgm:t>
        <a:bodyPr/>
        <a:lstStyle/>
        <a:p>
          <a:r>
            <a:rPr lang="en-US" dirty="0"/>
            <a:t>Light Blue</a:t>
          </a:r>
        </a:p>
        <a:p>
          <a:r>
            <a:rPr lang="en-US" dirty="0"/>
            <a:t>Pullover</a:t>
          </a:r>
        </a:p>
      </dgm:t>
    </dgm:pt>
    <dgm:pt modelId="{DA5B5D9F-5E35-49BE-8D74-B3892D50DA63}" type="parTrans" cxnId="{9CDA487A-198C-42B6-84B9-533E6812F842}">
      <dgm:prSet/>
      <dgm:spPr/>
      <dgm:t>
        <a:bodyPr/>
        <a:lstStyle/>
        <a:p>
          <a:endParaRPr lang="en-US"/>
        </a:p>
      </dgm:t>
    </dgm:pt>
    <dgm:pt modelId="{D74A66BC-B5DF-4A59-A1B9-0F463ED915D6}" type="sibTrans" cxnId="{9CDA487A-198C-42B6-84B9-533E6812F842}">
      <dgm:prSet/>
      <dgm:spPr/>
      <dgm:t>
        <a:bodyPr/>
        <a:lstStyle/>
        <a:p>
          <a:endParaRPr lang="en-US"/>
        </a:p>
      </dgm:t>
    </dgm:pt>
    <dgm:pt modelId="{6CCFC5D7-D25A-4BD2-A70D-CFF6B471A487}">
      <dgm:prSet phldrT="[Text]"/>
      <dgm:spPr/>
      <dgm:t>
        <a:bodyPr/>
        <a:lstStyle/>
        <a:p>
          <a:r>
            <a:rPr lang="en-US" dirty="0"/>
            <a:t>No Logo</a:t>
          </a:r>
        </a:p>
      </dgm:t>
    </dgm:pt>
    <dgm:pt modelId="{1CE5E9EE-C3B9-4EB1-A992-1E660833BD5E}" type="parTrans" cxnId="{A8B662CE-459E-4DCE-9CC9-543E9F20FC61}">
      <dgm:prSet/>
      <dgm:spPr/>
      <dgm:t>
        <a:bodyPr/>
        <a:lstStyle/>
        <a:p>
          <a:endParaRPr lang="en-US"/>
        </a:p>
      </dgm:t>
    </dgm:pt>
    <dgm:pt modelId="{BF821A2E-C528-4F16-BF5D-01F4515CDC50}" type="sibTrans" cxnId="{A8B662CE-459E-4DCE-9CC9-543E9F20FC61}">
      <dgm:prSet/>
      <dgm:spPr/>
      <dgm:t>
        <a:bodyPr/>
        <a:lstStyle/>
        <a:p>
          <a:endParaRPr lang="en-US"/>
        </a:p>
      </dgm:t>
    </dgm:pt>
    <dgm:pt modelId="{1007B418-AB37-4BC0-AE09-21C652A4EFFB}">
      <dgm:prSet phldrT="[Text]"/>
      <dgm:spPr/>
      <dgm:t>
        <a:bodyPr/>
        <a:lstStyle/>
        <a:p>
          <a:r>
            <a:rPr lang="en-US" dirty="0"/>
            <a:t>Blue and White  Collar and Sleeves</a:t>
          </a:r>
        </a:p>
      </dgm:t>
    </dgm:pt>
    <dgm:pt modelId="{3B39207B-42DA-4B4F-B5B9-DC59FB356F6B}" type="parTrans" cxnId="{3837FA97-DE53-4D8A-BE5C-A41A051A3EF6}">
      <dgm:prSet/>
      <dgm:spPr/>
      <dgm:t>
        <a:bodyPr/>
        <a:lstStyle/>
        <a:p>
          <a:endParaRPr lang="en-US"/>
        </a:p>
      </dgm:t>
    </dgm:pt>
    <dgm:pt modelId="{A133D938-CAC5-403A-8821-F6AEE810678F}" type="sibTrans" cxnId="{3837FA97-DE53-4D8A-BE5C-A41A051A3EF6}">
      <dgm:prSet/>
      <dgm:spPr/>
      <dgm:t>
        <a:bodyPr/>
        <a:lstStyle/>
        <a:p>
          <a:endParaRPr lang="en-US"/>
        </a:p>
      </dgm:t>
    </dgm:pt>
    <dgm:pt modelId="{6FC36990-6363-448E-986E-481675A0162B}" type="pres">
      <dgm:prSet presAssocID="{33A528EF-36CC-4BE2-BBA7-29198737F340}" presName="diagram" presStyleCnt="0">
        <dgm:presLayoutVars>
          <dgm:dir/>
          <dgm:resizeHandles val="exact"/>
        </dgm:presLayoutVars>
      </dgm:prSet>
      <dgm:spPr/>
    </dgm:pt>
    <dgm:pt modelId="{C9B4A301-031B-46ED-8169-67F92DA3B0BA}" type="pres">
      <dgm:prSet presAssocID="{8021747A-CC0E-4D7F-8735-DF17E2299905}" presName="node" presStyleLbl="node1" presStyleIdx="0" presStyleCnt="3">
        <dgm:presLayoutVars>
          <dgm:bulletEnabled val="1"/>
        </dgm:presLayoutVars>
      </dgm:prSet>
      <dgm:spPr/>
    </dgm:pt>
    <dgm:pt modelId="{0809B1C7-86AD-4967-870B-658E3BD24EFD}" type="pres">
      <dgm:prSet presAssocID="{D74A66BC-B5DF-4A59-A1B9-0F463ED915D6}" presName="sibTrans" presStyleCnt="0"/>
      <dgm:spPr/>
    </dgm:pt>
    <dgm:pt modelId="{7D15955B-4B94-493D-86F0-189D9C09884A}" type="pres">
      <dgm:prSet presAssocID="{6CCFC5D7-D25A-4BD2-A70D-CFF6B471A487}" presName="node" presStyleLbl="node1" presStyleIdx="1" presStyleCnt="3">
        <dgm:presLayoutVars>
          <dgm:bulletEnabled val="1"/>
        </dgm:presLayoutVars>
      </dgm:prSet>
      <dgm:spPr/>
    </dgm:pt>
    <dgm:pt modelId="{060158B0-D30C-4FB2-8EAF-E5C603E60027}" type="pres">
      <dgm:prSet presAssocID="{BF821A2E-C528-4F16-BF5D-01F4515CDC50}" presName="sibTrans" presStyleCnt="0"/>
      <dgm:spPr/>
    </dgm:pt>
    <dgm:pt modelId="{83A0314B-C352-4C4E-912E-5E39EFF1279B}" type="pres">
      <dgm:prSet presAssocID="{1007B418-AB37-4BC0-AE09-21C652A4EFFB}" presName="node" presStyleLbl="node1" presStyleIdx="2" presStyleCnt="3">
        <dgm:presLayoutVars>
          <dgm:bulletEnabled val="1"/>
        </dgm:presLayoutVars>
      </dgm:prSet>
      <dgm:spPr/>
    </dgm:pt>
  </dgm:ptLst>
  <dgm:cxnLst>
    <dgm:cxn modelId="{B97F9B1C-DAD8-43F5-96C1-80181AA49FBE}" type="presOf" srcId="{8021747A-CC0E-4D7F-8735-DF17E2299905}" destId="{C9B4A301-031B-46ED-8169-67F92DA3B0BA}" srcOrd="0" destOrd="0" presId="urn:microsoft.com/office/officeart/2005/8/layout/default#1"/>
    <dgm:cxn modelId="{66C9F122-DCBB-4EFC-A45C-BDCF022378B2}" type="presOf" srcId="{1007B418-AB37-4BC0-AE09-21C652A4EFFB}" destId="{83A0314B-C352-4C4E-912E-5E39EFF1279B}" srcOrd="0" destOrd="0" presId="urn:microsoft.com/office/officeart/2005/8/layout/default#1"/>
    <dgm:cxn modelId="{9CDA487A-198C-42B6-84B9-533E6812F842}" srcId="{33A528EF-36CC-4BE2-BBA7-29198737F340}" destId="{8021747A-CC0E-4D7F-8735-DF17E2299905}" srcOrd="0" destOrd="0" parTransId="{DA5B5D9F-5E35-49BE-8D74-B3892D50DA63}" sibTransId="{D74A66BC-B5DF-4A59-A1B9-0F463ED915D6}"/>
    <dgm:cxn modelId="{3837FA97-DE53-4D8A-BE5C-A41A051A3EF6}" srcId="{33A528EF-36CC-4BE2-BBA7-29198737F340}" destId="{1007B418-AB37-4BC0-AE09-21C652A4EFFB}" srcOrd="2" destOrd="0" parTransId="{3B39207B-42DA-4B4F-B5B9-DC59FB356F6B}" sibTransId="{A133D938-CAC5-403A-8821-F6AEE810678F}"/>
    <dgm:cxn modelId="{8C9A53A7-C2E5-444C-B474-1E06C214BF16}" type="presOf" srcId="{6CCFC5D7-D25A-4BD2-A70D-CFF6B471A487}" destId="{7D15955B-4B94-493D-86F0-189D9C09884A}" srcOrd="0" destOrd="0" presId="urn:microsoft.com/office/officeart/2005/8/layout/default#1"/>
    <dgm:cxn modelId="{A8B662CE-459E-4DCE-9CC9-543E9F20FC61}" srcId="{33A528EF-36CC-4BE2-BBA7-29198737F340}" destId="{6CCFC5D7-D25A-4BD2-A70D-CFF6B471A487}" srcOrd="1" destOrd="0" parTransId="{1CE5E9EE-C3B9-4EB1-A992-1E660833BD5E}" sibTransId="{BF821A2E-C528-4F16-BF5D-01F4515CDC50}"/>
    <dgm:cxn modelId="{F977BCDF-4C19-43B8-94A9-B1F82081BCE7}" type="presOf" srcId="{33A528EF-36CC-4BE2-BBA7-29198737F340}" destId="{6FC36990-6363-448E-986E-481675A0162B}" srcOrd="0" destOrd="0" presId="urn:microsoft.com/office/officeart/2005/8/layout/default#1"/>
    <dgm:cxn modelId="{B2840D6A-84E0-4DD4-ACF4-74898A650C8F}" type="presParOf" srcId="{6FC36990-6363-448E-986E-481675A0162B}" destId="{C9B4A301-031B-46ED-8169-67F92DA3B0BA}" srcOrd="0" destOrd="0" presId="urn:microsoft.com/office/officeart/2005/8/layout/default#1"/>
    <dgm:cxn modelId="{A125423E-5080-4B9C-88A6-4429359F48AC}" type="presParOf" srcId="{6FC36990-6363-448E-986E-481675A0162B}" destId="{0809B1C7-86AD-4967-870B-658E3BD24EFD}" srcOrd="1" destOrd="0" presId="urn:microsoft.com/office/officeart/2005/8/layout/default#1"/>
    <dgm:cxn modelId="{CD372BBE-316B-4F90-A9C6-A1A0EB3CC2D9}" type="presParOf" srcId="{6FC36990-6363-448E-986E-481675A0162B}" destId="{7D15955B-4B94-493D-86F0-189D9C09884A}" srcOrd="2" destOrd="0" presId="urn:microsoft.com/office/officeart/2005/8/layout/default#1"/>
    <dgm:cxn modelId="{147FC02F-1D26-43C7-92C8-BC9DA866F281}" type="presParOf" srcId="{6FC36990-6363-448E-986E-481675A0162B}" destId="{060158B0-D30C-4FB2-8EAF-E5C603E60027}" srcOrd="3" destOrd="0" presId="urn:microsoft.com/office/officeart/2005/8/layout/default#1"/>
    <dgm:cxn modelId="{49A5823B-D01D-4E2C-A8CA-6E221CF0FC60}" type="presParOf" srcId="{6FC36990-6363-448E-986E-481675A0162B}" destId="{83A0314B-C352-4C4E-912E-5E39EFF1279B}" srcOrd="4"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528EF-36CC-4BE2-BBA7-29198737F340}" type="doc">
      <dgm:prSet loTypeId="urn:microsoft.com/office/officeart/2005/8/layout/default#2" loCatId="list" qsTypeId="urn:microsoft.com/office/officeart/2005/8/quickstyle/simple1" qsCatId="simple" csTypeId="urn:microsoft.com/office/officeart/2005/8/colors/accent0_3" csCatId="mainScheme" phldr="1"/>
      <dgm:spPr/>
      <dgm:t>
        <a:bodyPr/>
        <a:lstStyle/>
        <a:p>
          <a:endParaRPr lang="en-US"/>
        </a:p>
      </dgm:t>
    </dgm:pt>
    <dgm:pt modelId="{8021747A-CC0E-4D7F-8735-DF17E2299905}">
      <dgm:prSet phldrT="[Text]"/>
      <dgm:spPr/>
      <dgm:t>
        <a:bodyPr/>
        <a:lstStyle/>
        <a:p>
          <a:r>
            <a:rPr lang="en-US" dirty="0"/>
            <a:t>White Undershirt</a:t>
          </a:r>
        </a:p>
      </dgm:t>
    </dgm:pt>
    <dgm:pt modelId="{DA5B5D9F-5E35-49BE-8D74-B3892D50DA63}" type="parTrans" cxnId="{9CDA487A-198C-42B6-84B9-533E6812F842}">
      <dgm:prSet/>
      <dgm:spPr/>
      <dgm:t>
        <a:bodyPr/>
        <a:lstStyle/>
        <a:p>
          <a:endParaRPr lang="en-US"/>
        </a:p>
      </dgm:t>
    </dgm:pt>
    <dgm:pt modelId="{D74A66BC-B5DF-4A59-A1B9-0F463ED915D6}" type="sibTrans" cxnId="{9CDA487A-198C-42B6-84B9-533E6812F842}">
      <dgm:prSet/>
      <dgm:spPr/>
      <dgm:t>
        <a:bodyPr/>
        <a:lstStyle/>
        <a:p>
          <a:endParaRPr lang="en-US"/>
        </a:p>
      </dgm:t>
    </dgm:pt>
    <dgm:pt modelId="{6CCFC5D7-D25A-4BD2-A70D-CFF6B471A487}">
      <dgm:prSet phldrT="[Text]"/>
      <dgm:spPr/>
      <dgm:t>
        <a:bodyPr/>
        <a:lstStyle/>
        <a:p>
          <a:r>
            <a:rPr lang="en-US" dirty="0"/>
            <a:t>Navy Blue Undershirt/Long Sleeve</a:t>
          </a:r>
        </a:p>
      </dgm:t>
    </dgm:pt>
    <dgm:pt modelId="{1CE5E9EE-C3B9-4EB1-A992-1E660833BD5E}" type="parTrans" cxnId="{A8B662CE-459E-4DCE-9CC9-543E9F20FC61}">
      <dgm:prSet/>
      <dgm:spPr/>
      <dgm:t>
        <a:bodyPr/>
        <a:lstStyle/>
        <a:p>
          <a:endParaRPr lang="en-US"/>
        </a:p>
      </dgm:t>
    </dgm:pt>
    <dgm:pt modelId="{BF821A2E-C528-4F16-BF5D-01F4515CDC50}" type="sibTrans" cxnId="{A8B662CE-459E-4DCE-9CC9-543E9F20FC61}">
      <dgm:prSet/>
      <dgm:spPr/>
      <dgm:t>
        <a:bodyPr/>
        <a:lstStyle/>
        <a:p>
          <a:endParaRPr lang="en-US"/>
        </a:p>
      </dgm:t>
    </dgm:pt>
    <dgm:pt modelId="{1007B418-AB37-4BC0-AE09-21C652A4EFFB}">
      <dgm:prSet phldrT="[Text]"/>
      <dgm:spPr/>
      <dgm:t>
        <a:bodyPr/>
        <a:lstStyle/>
        <a:p>
          <a:r>
            <a:rPr lang="en-US" dirty="0"/>
            <a:t>No exposed </a:t>
          </a:r>
          <a:r>
            <a:rPr lang="en-US" dirty="0" err="1"/>
            <a:t>undersleeves</a:t>
          </a:r>
          <a:endParaRPr lang="en-US" dirty="0"/>
        </a:p>
      </dgm:t>
    </dgm:pt>
    <dgm:pt modelId="{3B39207B-42DA-4B4F-B5B9-DC59FB356F6B}" type="parTrans" cxnId="{3837FA97-DE53-4D8A-BE5C-A41A051A3EF6}">
      <dgm:prSet/>
      <dgm:spPr/>
      <dgm:t>
        <a:bodyPr/>
        <a:lstStyle/>
        <a:p>
          <a:endParaRPr lang="en-US"/>
        </a:p>
      </dgm:t>
    </dgm:pt>
    <dgm:pt modelId="{A133D938-CAC5-403A-8821-F6AEE810678F}" type="sibTrans" cxnId="{3837FA97-DE53-4D8A-BE5C-A41A051A3EF6}">
      <dgm:prSet/>
      <dgm:spPr/>
      <dgm:t>
        <a:bodyPr/>
        <a:lstStyle/>
        <a:p>
          <a:endParaRPr lang="en-US"/>
        </a:p>
      </dgm:t>
    </dgm:pt>
    <dgm:pt modelId="{6FC36990-6363-448E-986E-481675A0162B}" type="pres">
      <dgm:prSet presAssocID="{33A528EF-36CC-4BE2-BBA7-29198737F340}" presName="diagram" presStyleCnt="0">
        <dgm:presLayoutVars>
          <dgm:dir/>
          <dgm:resizeHandles val="exact"/>
        </dgm:presLayoutVars>
      </dgm:prSet>
      <dgm:spPr/>
    </dgm:pt>
    <dgm:pt modelId="{C9B4A301-031B-46ED-8169-67F92DA3B0BA}" type="pres">
      <dgm:prSet presAssocID="{8021747A-CC0E-4D7F-8735-DF17E2299905}" presName="node" presStyleLbl="node1" presStyleIdx="0" presStyleCnt="3">
        <dgm:presLayoutVars>
          <dgm:bulletEnabled val="1"/>
        </dgm:presLayoutVars>
      </dgm:prSet>
      <dgm:spPr/>
    </dgm:pt>
    <dgm:pt modelId="{0809B1C7-86AD-4967-870B-658E3BD24EFD}" type="pres">
      <dgm:prSet presAssocID="{D74A66BC-B5DF-4A59-A1B9-0F463ED915D6}" presName="sibTrans" presStyleCnt="0"/>
      <dgm:spPr/>
    </dgm:pt>
    <dgm:pt modelId="{7D15955B-4B94-493D-86F0-189D9C09884A}" type="pres">
      <dgm:prSet presAssocID="{6CCFC5D7-D25A-4BD2-A70D-CFF6B471A487}" presName="node" presStyleLbl="node1" presStyleIdx="1" presStyleCnt="3">
        <dgm:presLayoutVars>
          <dgm:bulletEnabled val="1"/>
        </dgm:presLayoutVars>
      </dgm:prSet>
      <dgm:spPr/>
    </dgm:pt>
    <dgm:pt modelId="{060158B0-D30C-4FB2-8EAF-E5C603E60027}" type="pres">
      <dgm:prSet presAssocID="{BF821A2E-C528-4F16-BF5D-01F4515CDC50}" presName="sibTrans" presStyleCnt="0"/>
      <dgm:spPr/>
    </dgm:pt>
    <dgm:pt modelId="{83A0314B-C352-4C4E-912E-5E39EFF1279B}" type="pres">
      <dgm:prSet presAssocID="{1007B418-AB37-4BC0-AE09-21C652A4EFFB}" presName="node" presStyleLbl="node1" presStyleIdx="2" presStyleCnt="3">
        <dgm:presLayoutVars>
          <dgm:bulletEnabled val="1"/>
        </dgm:presLayoutVars>
      </dgm:prSet>
      <dgm:spPr/>
    </dgm:pt>
  </dgm:ptLst>
  <dgm:cxnLst>
    <dgm:cxn modelId="{0130FB02-1569-483D-BFA7-D2C0410D7E50}" type="presOf" srcId="{33A528EF-36CC-4BE2-BBA7-29198737F340}" destId="{6FC36990-6363-448E-986E-481675A0162B}" srcOrd="0" destOrd="0" presId="urn:microsoft.com/office/officeart/2005/8/layout/default#2"/>
    <dgm:cxn modelId="{7FA6032F-F35F-452B-8C63-4E969F425FE1}" type="presOf" srcId="{8021747A-CC0E-4D7F-8735-DF17E2299905}" destId="{C9B4A301-031B-46ED-8169-67F92DA3B0BA}" srcOrd="0" destOrd="0" presId="urn:microsoft.com/office/officeart/2005/8/layout/default#2"/>
    <dgm:cxn modelId="{3657616B-F902-44C5-8E52-F6466CD528C4}" type="presOf" srcId="{1007B418-AB37-4BC0-AE09-21C652A4EFFB}" destId="{83A0314B-C352-4C4E-912E-5E39EFF1279B}" srcOrd="0" destOrd="0" presId="urn:microsoft.com/office/officeart/2005/8/layout/default#2"/>
    <dgm:cxn modelId="{9CDA487A-198C-42B6-84B9-533E6812F842}" srcId="{33A528EF-36CC-4BE2-BBA7-29198737F340}" destId="{8021747A-CC0E-4D7F-8735-DF17E2299905}" srcOrd="0" destOrd="0" parTransId="{DA5B5D9F-5E35-49BE-8D74-B3892D50DA63}" sibTransId="{D74A66BC-B5DF-4A59-A1B9-0F463ED915D6}"/>
    <dgm:cxn modelId="{3837FA97-DE53-4D8A-BE5C-A41A051A3EF6}" srcId="{33A528EF-36CC-4BE2-BBA7-29198737F340}" destId="{1007B418-AB37-4BC0-AE09-21C652A4EFFB}" srcOrd="2" destOrd="0" parTransId="{3B39207B-42DA-4B4F-B5B9-DC59FB356F6B}" sibTransId="{A133D938-CAC5-403A-8821-F6AEE810678F}"/>
    <dgm:cxn modelId="{6153EDAE-3916-46CD-9B7A-89D4D2ABDAB0}" type="presOf" srcId="{6CCFC5D7-D25A-4BD2-A70D-CFF6B471A487}" destId="{7D15955B-4B94-493D-86F0-189D9C09884A}" srcOrd="0" destOrd="0" presId="urn:microsoft.com/office/officeart/2005/8/layout/default#2"/>
    <dgm:cxn modelId="{A8B662CE-459E-4DCE-9CC9-543E9F20FC61}" srcId="{33A528EF-36CC-4BE2-BBA7-29198737F340}" destId="{6CCFC5D7-D25A-4BD2-A70D-CFF6B471A487}" srcOrd="1" destOrd="0" parTransId="{1CE5E9EE-C3B9-4EB1-A992-1E660833BD5E}" sibTransId="{BF821A2E-C528-4F16-BF5D-01F4515CDC50}"/>
    <dgm:cxn modelId="{C268A632-D9FE-4BC5-8401-2B22ABF3F4D2}" type="presParOf" srcId="{6FC36990-6363-448E-986E-481675A0162B}" destId="{C9B4A301-031B-46ED-8169-67F92DA3B0BA}" srcOrd="0" destOrd="0" presId="urn:microsoft.com/office/officeart/2005/8/layout/default#2"/>
    <dgm:cxn modelId="{615EC701-2AC2-4355-B93E-58D230958D4C}" type="presParOf" srcId="{6FC36990-6363-448E-986E-481675A0162B}" destId="{0809B1C7-86AD-4967-870B-658E3BD24EFD}" srcOrd="1" destOrd="0" presId="urn:microsoft.com/office/officeart/2005/8/layout/default#2"/>
    <dgm:cxn modelId="{A4BF5EE0-2E43-4DDB-83F8-2448DB896BA0}" type="presParOf" srcId="{6FC36990-6363-448E-986E-481675A0162B}" destId="{7D15955B-4B94-493D-86F0-189D9C09884A}" srcOrd="2" destOrd="0" presId="urn:microsoft.com/office/officeart/2005/8/layout/default#2"/>
    <dgm:cxn modelId="{580FC194-C095-4E3A-868F-BAA03539D648}" type="presParOf" srcId="{6FC36990-6363-448E-986E-481675A0162B}" destId="{060158B0-D30C-4FB2-8EAF-E5C603E60027}" srcOrd="3" destOrd="0" presId="urn:microsoft.com/office/officeart/2005/8/layout/default#2"/>
    <dgm:cxn modelId="{7DAD9540-478F-48D5-938D-6FEDDAD9D098}" type="presParOf" srcId="{6FC36990-6363-448E-986E-481675A0162B}" destId="{83A0314B-C352-4C4E-912E-5E39EFF1279B}"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AF6DC3-A9E8-4262-9CA9-1900C82B328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48B42C5-AC03-42AD-A32B-B9A7D8AD7723}">
      <dgm:prSet phldrT="[Text]" custT="1"/>
      <dgm:spPr/>
      <dgm:t>
        <a:bodyPr/>
        <a:lstStyle/>
        <a:p>
          <a:r>
            <a:rPr lang="en-US" sz="3200" dirty="0"/>
            <a:t>White Shirt: Must not have logos or print</a:t>
          </a:r>
        </a:p>
      </dgm:t>
    </dgm:pt>
    <dgm:pt modelId="{4778E2D1-5AE0-496A-B2C3-F44D2ACEA138}" type="parTrans" cxnId="{BDE36AF6-C9EB-4BEB-95A7-00AB9FFA0460}">
      <dgm:prSet/>
      <dgm:spPr/>
      <dgm:t>
        <a:bodyPr/>
        <a:lstStyle/>
        <a:p>
          <a:endParaRPr lang="en-US"/>
        </a:p>
      </dgm:t>
    </dgm:pt>
    <dgm:pt modelId="{7948320F-56C9-4448-AFFF-1908A57A6BC7}" type="sibTrans" cxnId="{BDE36AF6-C9EB-4BEB-95A7-00AB9FFA0460}">
      <dgm:prSet/>
      <dgm:spPr/>
      <dgm:t>
        <a:bodyPr/>
        <a:lstStyle/>
        <a:p>
          <a:endParaRPr lang="en-US"/>
        </a:p>
      </dgm:t>
    </dgm:pt>
    <dgm:pt modelId="{B7B4D2B1-87C2-4470-93DA-AC8B87468230}" type="pres">
      <dgm:prSet presAssocID="{88AF6DC3-A9E8-4262-9CA9-1900C82B328C}" presName="linear" presStyleCnt="0">
        <dgm:presLayoutVars>
          <dgm:animLvl val="lvl"/>
          <dgm:resizeHandles val="exact"/>
        </dgm:presLayoutVars>
      </dgm:prSet>
      <dgm:spPr/>
    </dgm:pt>
    <dgm:pt modelId="{CF06936D-0EE9-41DD-A5AC-36F912767BDC}" type="pres">
      <dgm:prSet presAssocID="{348B42C5-AC03-42AD-A32B-B9A7D8AD7723}" presName="parentText" presStyleLbl="node1" presStyleIdx="0" presStyleCnt="1" custLinFactNeighborX="11538" custLinFactNeighborY="-68984">
        <dgm:presLayoutVars>
          <dgm:chMax val="0"/>
          <dgm:bulletEnabled val="1"/>
        </dgm:presLayoutVars>
      </dgm:prSet>
      <dgm:spPr/>
    </dgm:pt>
  </dgm:ptLst>
  <dgm:cxnLst>
    <dgm:cxn modelId="{CDAD8686-DD48-4C86-829E-D2CA00F61DBC}" type="presOf" srcId="{348B42C5-AC03-42AD-A32B-B9A7D8AD7723}" destId="{CF06936D-0EE9-41DD-A5AC-36F912767BDC}" srcOrd="0" destOrd="0" presId="urn:microsoft.com/office/officeart/2005/8/layout/vList2"/>
    <dgm:cxn modelId="{41874591-21C8-4C05-91C1-DF25EA6465FE}" type="presOf" srcId="{88AF6DC3-A9E8-4262-9CA9-1900C82B328C}" destId="{B7B4D2B1-87C2-4470-93DA-AC8B87468230}" srcOrd="0" destOrd="0" presId="urn:microsoft.com/office/officeart/2005/8/layout/vList2"/>
    <dgm:cxn modelId="{BDE36AF6-C9EB-4BEB-95A7-00AB9FFA0460}" srcId="{88AF6DC3-A9E8-4262-9CA9-1900C82B328C}" destId="{348B42C5-AC03-42AD-A32B-B9A7D8AD7723}" srcOrd="0" destOrd="0" parTransId="{4778E2D1-5AE0-496A-B2C3-F44D2ACEA138}" sibTransId="{7948320F-56C9-4448-AFFF-1908A57A6BC7}"/>
    <dgm:cxn modelId="{8BF8FC4C-41A2-4606-960D-C7CD343F2C8F}" type="presParOf" srcId="{B7B4D2B1-87C2-4470-93DA-AC8B87468230}" destId="{CF06936D-0EE9-41DD-A5AC-36F912767BDC}"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528EF-36CC-4BE2-BBA7-29198737F340}" type="doc">
      <dgm:prSet loTypeId="urn:microsoft.com/office/officeart/2005/8/layout/default#8" loCatId="list" qsTypeId="urn:microsoft.com/office/officeart/2005/8/quickstyle/simple1" qsCatId="simple" csTypeId="urn:microsoft.com/office/officeart/2005/8/colors/accent0_3" csCatId="mainScheme" phldr="1"/>
      <dgm:spPr/>
      <dgm:t>
        <a:bodyPr/>
        <a:lstStyle/>
        <a:p>
          <a:endParaRPr lang="en-US"/>
        </a:p>
      </dgm:t>
    </dgm:pt>
    <dgm:pt modelId="{8021747A-CC0E-4D7F-8735-DF17E2299905}">
      <dgm:prSet phldrT="[Text]"/>
      <dgm:spPr/>
      <dgm:t>
        <a:bodyPr/>
        <a:lstStyle/>
        <a:p>
          <a:r>
            <a:rPr lang="en-US" dirty="0"/>
            <a:t>Navy Blue (light blue stripes w/ white trim)</a:t>
          </a:r>
        </a:p>
      </dgm:t>
    </dgm:pt>
    <dgm:pt modelId="{DA5B5D9F-5E35-49BE-8D74-B3892D50DA63}" type="parTrans" cxnId="{9CDA487A-198C-42B6-84B9-533E6812F842}">
      <dgm:prSet/>
      <dgm:spPr/>
      <dgm:t>
        <a:bodyPr/>
        <a:lstStyle/>
        <a:p>
          <a:endParaRPr lang="en-US"/>
        </a:p>
      </dgm:t>
    </dgm:pt>
    <dgm:pt modelId="{D74A66BC-B5DF-4A59-A1B9-0F463ED915D6}" type="sibTrans" cxnId="{9CDA487A-198C-42B6-84B9-533E6812F842}">
      <dgm:prSet/>
      <dgm:spPr/>
      <dgm:t>
        <a:bodyPr/>
        <a:lstStyle/>
        <a:p>
          <a:endParaRPr lang="en-US"/>
        </a:p>
      </dgm:t>
    </dgm:pt>
    <dgm:pt modelId="{6FC36990-6363-448E-986E-481675A0162B}" type="pres">
      <dgm:prSet presAssocID="{33A528EF-36CC-4BE2-BBA7-29198737F340}" presName="diagram" presStyleCnt="0">
        <dgm:presLayoutVars>
          <dgm:dir/>
          <dgm:resizeHandles val="exact"/>
        </dgm:presLayoutVars>
      </dgm:prSet>
      <dgm:spPr/>
    </dgm:pt>
    <dgm:pt modelId="{C9B4A301-031B-46ED-8169-67F92DA3B0BA}" type="pres">
      <dgm:prSet presAssocID="{8021747A-CC0E-4D7F-8735-DF17E2299905}" presName="node" presStyleLbl="node1" presStyleIdx="0" presStyleCnt="1" custScaleX="164978">
        <dgm:presLayoutVars>
          <dgm:bulletEnabled val="1"/>
        </dgm:presLayoutVars>
      </dgm:prSet>
      <dgm:spPr/>
    </dgm:pt>
  </dgm:ptLst>
  <dgm:cxnLst>
    <dgm:cxn modelId="{F3538347-C5C4-458D-B125-E636C7228BDA}" type="presOf" srcId="{33A528EF-36CC-4BE2-BBA7-29198737F340}" destId="{6FC36990-6363-448E-986E-481675A0162B}" srcOrd="0" destOrd="0" presId="urn:microsoft.com/office/officeart/2005/8/layout/default#8"/>
    <dgm:cxn modelId="{9CDA487A-198C-42B6-84B9-533E6812F842}" srcId="{33A528EF-36CC-4BE2-BBA7-29198737F340}" destId="{8021747A-CC0E-4D7F-8735-DF17E2299905}" srcOrd="0" destOrd="0" parTransId="{DA5B5D9F-5E35-49BE-8D74-B3892D50DA63}" sibTransId="{D74A66BC-B5DF-4A59-A1B9-0F463ED915D6}"/>
    <dgm:cxn modelId="{8EC841D0-DCD1-4F09-8A10-EB7B05535F27}" type="presOf" srcId="{8021747A-CC0E-4D7F-8735-DF17E2299905}" destId="{C9B4A301-031B-46ED-8169-67F92DA3B0BA}" srcOrd="0" destOrd="0" presId="urn:microsoft.com/office/officeart/2005/8/layout/default#8"/>
    <dgm:cxn modelId="{59030A1D-8A39-4D32-9475-F5C9FC628610}" type="presParOf" srcId="{6FC36990-6363-448E-986E-481675A0162B}" destId="{C9B4A301-031B-46ED-8169-67F92DA3B0BA}" srcOrd="0" destOrd="0" presId="urn:microsoft.com/office/officeart/2005/8/layout/defaul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A528EF-36CC-4BE2-BBA7-29198737F340}" type="doc">
      <dgm:prSet loTypeId="urn:microsoft.com/office/officeart/2005/8/layout/default#4" loCatId="list" qsTypeId="urn:microsoft.com/office/officeart/2005/8/quickstyle/simple1" qsCatId="simple" csTypeId="urn:microsoft.com/office/officeart/2005/8/colors/accent0_3" csCatId="mainScheme" phldr="1"/>
      <dgm:spPr/>
      <dgm:t>
        <a:bodyPr/>
        <a:lstStyle/>
        <a:p>
          <a:endParaRPr lang="en-US"/>
        </a:p>
      </dgm:t>
    </dgm:pt>
    <dgm:pt modelId="{8021747A-CC0E-4D7F-8735-DF17E2299905}">
      <dgm:prSet phldrT="[Text]"/>
      <dgm:spPr/>
      <dgm:t>
        <a:bodyPr/>
        <a:lstStyle/>
        <a:p>
          <a:r>
            <a:rPr lang="en-US" dirty="0"/>
            <a:t>Heather Grey Slacks</a:t>
          </a:r>
        </a:p>
      </dgm:t>
    </dgm:pt>
    <dgm:pt modelId="{DA5B5D9F-5E35-49BE-8D74-B3892D50DA63}" type="parTrans" cxnId="{9CDA487A-198C-42B6-84B9-533E6812F842}">
      <dgm:prSet/>
      <dgm:spPr/>
      <dgm:t>
        <a:bodyPr/>
        <a:lstStyle/>
        <a:p>
          <a:endParaRPr lang="en-US"/>
        </a:p>
      </dgm:t>
    </dgm:pt>
    <dgm:pt modelId="{D74A66BC-B5DF-4A59-A1B9-0F463ED915D6}" type="sibTrans" cxnId="{9CDA487A-198C-42B6-84B9-533E6812F842}">
      <dgm:prSet/>
      <dgm:spPr/>
      <dgm:t>
        <a:bodyPr/>
        <a:lstStyle/>
        <a:p>
          <a:endParaRPr lang="en-US"/>
        </a:p>
      </dgm:t>
    </dgm:pt>
    <dgm:pt modelId="{1007B418-AB37-4BC0-AE09-21C652A4EFFB}">
      <dgm:prSet phldrT="[Text]"/>
      <dgm:spPr/>
      <dgm:t>
        <a:bodyPr/>
        <a:lstStyle/>
        <a:p>
          <a:r>
            <a:rPr lang="en-US" dirty="0"/>
            <a:t>Black Leather Belt</a:t>
          </a:r>
        </a:p>
        <a:p>
          <a:r>
            <a:rPr lang="en-US" dirty="0"/>
            <a:t>(No large buckles)</a:t>
          </a:r>
        </a:p>
      </dgm:t>
    </dgm:pt>
    <dgm:pt modelId="{3B39207B-42DA-4B4F-B5B9-DC59FB356F6B}" type="parTrans" cxnId="{3837FA97-DE53-4D8A-BE5C-A41A051A3EF6}">
      <dgm:prSet/>
      <dgm:spPr/>
      <dgm:t>
        <a:bodyPr/>
        <a:lstStyle/>
        <a:p>
          <a:endParaRPr lang="en-US"/>
        </a:p>
      </dgm:t>
    </dgm:pt>
    <dgm:pt modelId="{A133D938-CAC5-403A-8821-F6AEE810678F}" type="sibTrans" cxnId="{3837FA97-DE53-4D8A-BE5C-A41A051A3EF6}">
      <dgm:prSet/>
      <dgm:spPr/>
      <dgm:t>
        <a:bodyPr/>
        <a:lstStyle/>
        <a:p>
          <a:endParaRPr lang="en-US"/>
        </a:p>
      </dgm:t>
    </dgm:pt>
    <dgm:pt modelId="{6CCFC5D7-D25A-4BD2-A70D-CFF6B471A487}">
      <dgm:prSet phldrT="[Text]"/>
      <dgm:spPr/>
      <dgm:t>
        <a:bodyPr/>
        <a:lstStyle/>
        <a:p>
          <a:r>
            <a:rPr lang="en-US" dirty="0"/>
            <a:t>Clean and Pressed</a:t>
          </a:r>
        </a:p>
      </dgm:t>
    </dgm:pt>
    <dgm:pt modelId="{BF821A2E-C528-4F16-BF5D-01F4515CDC50}" type="sibTrans" cxnId="{A8B662CE-459E-4DCE-9CC9-543E9F20FC61}">
      <dgm:prSet/>
      <dgm:spPr/>
      <dgm:t>
        <a:bodyPr/>
        <a:lstStyle/>
        <a:p>
          <a:endParaRPr lang="en-US"/>
        </a:p>
      </dgm:t>
    </dgm:pt>
    <dgm:pt modelId="{1CE5E9EE-C3B9-4EB1-A992-1E660833BD5E}" type="parTrans" cxnId="{A8B662CE-459E-4DCE-9CC9-543E9F20FC61}">
      <dgm:prSet/>
      <dgm:spPr/>
      <dgm:t>
        <a:bodyPr/>
        <a:lstStyle/>
        <a:p>
          <a:endParaRPr lang="en-US"/>
        </a:p>
      </dgm:t>
    </dgm:pt>
    <dgm:pt modelId="{6FC36990-6363-448E-986E-481675A0162B}" type="pres">
      <dgm:prSet presAssocID="{33A528EF-36CC-4BE2-BBA7-29198737F340}" presName="diagram" presStyleCnt="0">
        <dgm:presLayoutVars>
          <dgm:dir/>
          <dgm:resizeHandles val="exact"/>
        </dgm:presLayoutVars>
      </dgm:prSet>
      <dgm:spPr/>
    </dgm:pt>
    <dgm:pt modelId="{C9B4A301-031B-46ED-8169-67F92DA3B0BA}" type="pres">
      <dgm:prSet presAssocID="{8021747A-CC0E-4D7F-8735-DF17E2299905}" presName="node" presStyleLbl="node1" presStyleIdx="0" presStyleCnt="3" custLinFactNeighborX="55438" custLinFactNeighborY="-50134">
        <dgm:presLayoutVars>
          <dgm:bulletEnabled val="1"/>
        </dgm:presLayoutVars>
      </dgm:prSet>
      <dgm:spPr/>
    </dgm:pt>
    <dgm:pt modelId="{0809B1C7-86AD-4967-870B-658E3BD24EFD}" type="pres">
      <dgm:prSet presAssocID="{D74A66BC-B5DF-4A59-A1B9-0F463ED915D6}" presName="sibTrans" presStyleCnt="0"/>
      <dgm:spPr/>
    </dgm:pt>
    <dgm:pt modelId="{7D15955B-4B94-493D-86F0-189D9C09884A}" type="pres">
      <dgm:prSet presAssocID="{6CCFC5D7-D25A-4BD2-A70D-CFF6B471A487}" presName="node" presStyleLbl="node1" presStyleIdx="1" presStyleCnt="3" custLinFactNeighborX="-54562" custLinFactNeighborY="55511">
        <dgm:presLayoutVars>
          <dgm:bulletEnabled val="1"/>
        </dgm:presLayoutVars>
      </dgm:prSet>
      <dgm:spPr/>
    </dgm:pt>
    <dgm:pt modelId="{060158B0-D30C-4FB2-8EAF-E5C603E60027}" type="pres">
      <dgm:prSet presAssocID="{BF821A2E-C528-4F16-BF5D-01F4515CDC50}" presName="sibTrans" presStyleCnt="0"/>
      <dgm:spPr/>
    </dgm:pt>
    <dgm:pt modelId="{83A0314B-C352-4C4E-912E-5E39EFF1279B}" type="pres">
      <dgm:prSet presAssocID="{1007B418-AB37-4BC0-AE09-21C652A4EFFB}" presName="node" presStyleLbl="node1" presStyleIdx="2" presStyleCnt="3" custScaleY="94717" custLinFactNeighborX="438" custLinFactNeighborY="44489">
        <dgm:presLayoutVars>
          <dgm:bulletEnabled val="1"/>
        </dgm:presLayoutVars>
      </dgm:prSet>
      <dgm:spPr/>
    </dgm:pt>
  </dgm:ptLst>
  <dgm:cxnLst>
    <dgm:cxn modelId="{2916FD0A-43B4-46FF-9C69-77C9C49D3BF1}" type="presOf" srcId="{1007B418-AB37-4BC0-AE09-21C652A4EFFB}" destId="{83A0314B-C352-4C4E-912E-5E39EFF1279B}" srcOrd="0" destOrd="0" presId="urn:microsoft.com/office/officeart/2005/8/layout/default#4"/>
    <dgm:cxn modelId="{CADEB067-F84B-43CD-BDCC-A3DA26D34306}" type="presOf" srcId="{33A528EF-36CC-4BE2-BBA7-29198737F340}" destId="{6FC36990-6363-448E-986E-481675A0162B}" srcOrd="0" destOrd="0" presId="urn:microsoft.com/office/officeart/2005/8/layout/default#4"/>
    <dgm:cxn modelId="{9CDA487A-198C-42B6-84B9-533E6812F842}" srcId="{33A528EF-36CC-4BE2-BBA7-29198737F340}" destId="{8021747A-CC0E-4D7F-8735-DF17E2299905}" srcOrd="0" destOrd="0" parTransId="{DA5B5D9F-5E35-49BE-8D74-B3892D50DA63}" sibTransId="{D74A66BC-B5DF-4A59-A1B9-0F463ED915D6}"/>
    <dgm:cxn modelId="{3837FA97-DE53-4D8A-BE5C-A41A051A3EF6}" srcId="{33A528EF-36CC-4BE2-BBA7-29198737F340}" destId="{1007B418-AB37-4BC0-AE09-21C652A4EFFB}" srcOrd="2" destOrd="0" parTransId="{3B39207B-42DA-4B4F-B5B9-DC59FB356F6B}" sibTransId="{A133D938-CAC5-403A-8821-F6AEE810678F}"/>
    <dgm:cxn modelId="{0FBEDAB3-4704-4E48-8A0E-2A4F67BF77B4}" type="presOf" srcId="{8021747A-CC0E-4D7F-8735-DF17E2299905}" destId="{C9B4A301-031B-46ED-8169-67F92DA3B0BA}" srcOrd="0" destOrd="0" presId="urn:microsoft.com/office/officeart/2005/8/layout/default#4"/>
    <dgm:cxn modelId="{A8B662CE-459E-4DCE-9CC9-543E9F20FC61}" srcId="{33A528EF-36CC-4BE2-BBA7-29198737F340}" destId="{6CCFC5D7-D25A-4BD2-A70D-CFF6B471A487}" srcOrd="1" destOrd="0" parTransId="{1CE5E9EE-C3B9-4EB1-A992-1E660833BD5E}" sibTransId="{BF821A2E-C528-4F16-BF5D-01F4515CDC50}"/>
    <dgm:cxn modelId="{1F6F76F2-B6C6-4741-8257-6D1929940FF6}" type="presOf" srcId="{6CCFC5D7-D25A-4BD2-A70D-CFF6B471A487}" destId="{7D15955B-4B94-493D-86F0-189D9C09884A}" srcOrd="0" destOrd="0" presId="urn:microsoft.com/office/officeart/2005/8/layout/default#4"/>
    <dgm:cxn modelId="{2C5EDA6A-B3C5-480D-833A-E48514B2CCCF}" type="presParOf" srcId="{6FC36990-6363-448E-986E-481675A0162B}" destId="{C9B4A301-031B-46ED-8169-67F92DA3B0BA}" srcOrd="0" destOrd="0" presId="urn:microsoft.com/office/officeart/2005/8/layout/default#4"/>
    <dgm:cxn modelId="{1D7A4311-B908-4434-A8BE-362F29279F7D}" type="presParOf" srcId="{6FC36990-6363-448E-986E-481675A0162B}" destId="{0809B1C7-86AD-4967-870B-658E3BD24EFD}" srcOrd="1" destOrd="0" presId="urn:microsoft.com/office/officeart/2005/8/layout/default#4"/>
    <dgm:cxn modelId="{8E030BFA-4944-4952-A16C-A5E252BB6C38}" type="presParOf" srcId="{6FC36990-6363-448E-986E-481675A0162B}" destId="{7D15955B-4B94-493D-86F0-189D9C09884A}" srcOrd="2" destOrd="0" presId="urn:microsoft.com/office/officeart/2005/8/layout/default#4"/>
    <dgm:cxn modelId="{AA767F8F-A887-46F3-9FFA-0720E5A7CFD7}" type="presParOf" srcId="{6FC36990-6363-448E-986E-481675A0162B}" destId="{060158B0-D30C-4FB2-8EAF-E5C603E60027}" srcOrd="3" destOrd="0" presId="urn:microsoft.com/office/officeart/2005/8/layout/default#4"/>
    <dgm:cxn modelId="{756C283A-70CA-45A3-8836-C50AA56D4A5F}" type="presParOf" srcId="{6FC36990-6363-448E-986E-481675A0162B}" destId="{83A0314B-C352-4C4E-912E-5E39EFF1279B}" srcOrd="4"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A528EF-36CC-4BE2-BBA7-29198737F340}" type="doc">
      <dgm:prSet loTypeId="urn:microsoft.com/office/officeart/2005/8/layout/default#5" loCatId="list" qsTypeId="urn:microsoft.com/office/officeart/2005/8/quickstyle/simple1" qsCatId="simple" csTypeId="urn:microsoft.com/office/officeart/2005/8/colors/accent0_3" csCatId="mainScheme" phldr="1"/>
      <dgm:spPr/>
      <dgm:t>
        <a:bodyPr/>
        <a:lstStyle/>
        <a:p>
          <a:endParaRPr lang="en-US"/>
        </a:p>
      </dgm:t>
    </dgm:pt>
    <dgm:pt modelId="{8021747A-CC0E-4D7F-8735-DF17E2299905}">
      <dgm:prSet phldrT="[Text]"/>
      <dgm:spPr/>
      <dgm:t>
        <a:bodyPr/>
        <a:lstStyle/>
        <a:p>
          <a:r>
            <a:rPr lang="en-US" dirty="0"/>
            <a:t>Navy Blue</a:t>
          </a:r>
        </a:p>
      </dgm:t>
    </dgm:pt>
    <dgm:pt modelId="{DA5B5D9F-5E35-49BE-8D74-B3892D50DA63}" type="parTrans" cxnId="{9CDA487A-198C-42B6-84B9-533E6812F842}">
      <dgm:prSet/>
      <dgm:spPr/>
      <dgm:t>
        <a:bodyPr/>
        <a:lstStyle/>
        <a:p>
          <a:endParaRPr lang="en-US"/>
        </a:p>
      </dgm:t>
    </dgm:pt>
    <dgm:pt modelId="{D74A66BC-B5DF-4A59-A1B9-0F463ED915D6}" type="sibTrans" cxnId="{9CDA487A-198C-42B6-84B9-533E6812F842}">
      <dgm:prSet/>
      <dgm:spPr/>
      <dgm:t>
        <a:bodyPr/>
        <a:lstStyle/>
        <a:p>
          <a:endParaRPr lang="en-US"/>
        </a:p>
      </dgm:t>
    </dgm:pt>
    <dgm:pt modelId="{1007B418-AB37-4BC0-AE09-21C652A4EFFB}">
      <dgm:prSet phldrT="[Text]"/>
      <dgm:spPr/>
      <dgm:t>
        <a:bodyPr/>
        <a:lstStyle/>
        <a:p>
          <a:r>
            <a:rPr lang="en-US" dirty="0"/>
            <a:t>Wool / Fitted</a:t>
          </a:r>
        </a:p>
      </dgm:t>
    </dgm:pt>
    <dgm:pt modelId="{3B39207B-42DA-4B4F-B5B9-DC59FB356F6B}" type="parTrans" cxnId="{3837FA97-DE53-4D8A-BE5C-A41A051A3EF6}">
      <dgm:prSet/>
      <dgm:spPr/>
      <dgm:t>
        <a:bodyPr/>
        <a:lstStyle/>
        <a:p>
          <a:endParaRPr lang="en-US"/>
        </a:p>
      </dgm:t>
    </dgm:pt>
    <dgm:pt modelId="{A133D938-CAC5-403A-8821-F6AEE810678F}" type="sibTrans" cxnId="{3837FA97-DE53-4D8A-BE5C-A41A051A3EF6}">
      <dgm:prSet/>
      <dgm:spPr/>
      <dgm:t>
        <a:bodyPr/>
        <a:lstStyle/>
        <a:p>
          <a:endParaRPr lang="en-US"/>
        </a:p>
      </dgm:t>
    </dgm:pt>
    <dgm:pt modelId="{AE3F3EE8-C320-4DC5-A012-3064EDFBC8CE}">
      <dgm:prSet phldrT="[Text]"/>
      <dgm:spPr/>
      <dgm:t>
        <a:bodyPr/>
        <a:lstStyle/>
        <a:p>
          <a:pPr algn="ctr"/>
          <a:r>
            <a:rPr lang="en-US" dirty="0"/>
            <a:t>Solid Blue / Blank</a:t>
          </a:r>
        </a:p>
        <a:p>
          <a:pPr algn="ctr"/>
          <a:r>
            <a:rPr lang="en-US" dirty="0"/>
            <a:t>SCUA Lettering OK if both umps match</a:t>
          </a:r>
        </a:p>
      </dgm:t>
    </dgm:pt>
    <dgm:pt modelId="{BA704E6F-DF13-4384-AD50-F7DFF061476C}" type="parTrans" cxnId="{17EB1DBE-6BDF-4A13-8204-4CDEA1CB6E31}">
      <dgm:prSet/>
      <dgm:spPr/>
      <dgm:t>
        <a:bodyPr/>
        <a:lstStyle/>
        <a:p>
          <a:endParaRPr lang="en-US"/>
        </a:p>
      </dgm:t>
    </dgm:pt>
    <dgm:pt modelId="{9DDB8AC1-F666-4AA8-8D8A-7670F5FBD80F}" type="sibTrans" cxnId="{17EB1DBE-6BDF-4A13-8204-4CDEA1CB6E31}">
      <dgm:prSet/>
      <dgm:spPr/>
      <dgm:t>
        <a:bodyPr/>
        <a:lstStyle/>
        <a:p>
          <a:endParaRPr lang="en-US"/>
        </a:p>
      </dgm:t>
    </dgm:pt>
    <dgm:pt modelId="{C6207617-9F69-4244-BAE0-5BCA117ADDB7}">
      <dgm:prSet phldrT="[Text]"/>
      <dgm:spPr/>
      <dgm:t>
        <a:bodyPr/>
        <a:lstStyle/>
        <a:p>
          <a:r>
            <a:rPr lang="en-US" dirty="0"/>
            <a:t>Worn properly at all times</a:t>
          </a:r>
        </a:p>
      </dgm:t>
    </dgm:pt>
    <dgm:pt modelId="{F69F40CB-F206-4DA3-AC95-1F2D4F986724}" type="parTrans" cxnId="{32EB1B8E-EF2C-4B09-9BB8-0E0845A33E5B}">
      <dgm:prSet/>
      <dgm:spPr/>
      <dgm:t>
        <a:bodyPr/>
        <a:lstStyle/>
        <a:p>
          <a:endParaRPr lang="en-US"/>
        </a:p>
      </dgm:t>
    </dgm:pt>
    <dgm:pt modelId="{8A566B01-BC81-4499-81C5-A7C6F5705367}" type="sibTrans" cxnId="{32EB1B8E-EF2C-4B09-9BB8-0E0845A33E5B}">
      <dgm:prSet/>
      <dgm:spPr/>
      <dgm:t>
        <a:bodyPr/>
        <a:lstStyle/>
        <a:p>
          <a:endParaRPr lang="en-US"/>
        </a:p>
      </dgm:t>
    </dgm:pt>
    <dgm:pt modelId="{6FC36990-6363-448E-986E-481675A0162B}" type="pres">
      <dgm:prSet presAssocID="{33A528EF-36CC-4BE2-BBA7-29198737F340}" presName="diagram" presStyleCnt="0">
        <dgm:presLayoutVars>
          <dgm:dir/>
          <dgm:resizeHandles val="exact"/>
        </dgm:presLayoutVars>
      </dgm:prSet>
      <dgm:spPr/>
    </dgm:pt>
    <dgm:pt modelId="{C9B4A301-031B-46ED-8169-67F92DA3B0BA}" type="pres">
      <dgm:prSet presAssocID="{8021747A-CC0E-4D7F-8735-DF17E2299905}" presName="node" presStyleLbl="node1" presStyleIdx="0" presStyleCnt="4">
        <dgm:presLayoutVars>
          <dgm:bulletEnabled val="1"/>
        </dgm:presLayoutVars>
      </dgm:prSet>
      <dgm:spPr/>
    </dgm:pt>
    <dgm:pt modelId="{0809B1C7-86AD-4967-870B-658E3BD24EFD}" type="pres">
      <dgm:prSet presAssocID="{D74A66BC-B5DF-4A59-A1B9-0F463ED915D6}" presName="sibTrans" presStyleCnt="0"/>
      <dgm:spPr/>
    </dgm:pt>
    <dgm:pt modelId="{83A0314B-C352-4C4E-912E-5E39EFF1279B}" type="pres">
      <dgm:prSet presAssocID="{1007B418-AB37-4BC0-AE09-21C652A4EFFB}" presName="node" presStyleLbl="node1" presStyleIdx="1" presStyleCnt="4" custLinFactX="9943" custLinFactNeighborX="100000" custLinFactNeighborY="-1731">
        <dgm:presLayoutVars>
          <dgm:bulletEnabled val="1"/>
        </dgm:presLayoutVars>
      </dgm:prSet>
      <dgm:spPr/>
    </dgm:pt>
    <dgm:pt modelId="{8C1CB57E-DB9A-4636-9FB9-693577B8759C}" type="pres">
      <dgm:prSet presAssocID="{A133D938-CAC5-403A-8821-F6AEE810678F}" presName="sibTrans" presStyleCnt="0"/>
      <dgm:spPr/>
    </dgm:pt>
    <dgm:pt modelId="{84EE4D97-D81A-408A-BF71-C9DE8A8C22D6}" type="pres">
      <dgm:prSet presAssocID="{AE3F3EE8-C320-4DC5-A012-3064EDFBC8CE}" presName="node" presStyleLbl="node1" presStyleIdx="2" presStyleCnt="4" custLinFactNeighborX="2038" custLinFactNeighborY="-4164">
        <dgm:presLayoutVars>
          <dgm:bulletEnabled val="1"/>
        </dgm:presLayoutVars>
      </dgm:prSet>
      <dgm:spPr/>
    </dgm:pt>
    <dgm:pt modelId="{4F49D05B-636F-47D9-9317-297A49CEFD0F}" type="pres">
      <dgm:prSet presAssocID="{9DDB8AC1-F666-4AA8-8D8A-7670F5FBD80F}" presName="sibTrans" presStyleCnt="0"/>
      <dgm:spPr/>
    </dgm:pt>
    <dgm:pt modelId="{1805510C-A877-4507-8101-CB2B326E2469}" type="pres">
      <dgm:prSet presAssocID="{C6207617-9F69-4244-BAE0-5BCA117ADDB7}" presName="node" presStyleLbl="node1" presStyleIdx="3" presStyleCnt="4" custLinFactNeighborX="2038" custLinFactNeighborY="-4164">
        <dgm:presLayoutVars>
          <dgm:bulletEnabled val="1"/>
        </dgm:presLayoutVars>
      </dgm:prSet>
      <dgm:spPr/>
    </dgm:pt>
  </dgm:ptLst>
  <dgm:cxnLst>
    <dgm:cxn modelId="{88F1171E-0777-4E4D-AE37-471E7DCCF467}" type="presOf" srcId="{33A528EF-36CC-4BE2-BBA7-29198737F340}" destId="{6FC36990-6363-448E-986E-481675A0162B}" srcOrd="0" destOrd="0" presId="urn:microsoft.com/office/officeart/2005/8/layout/default#5"/>
    <dgm:cxn modelId="{9CDA487A-198C-42B6-84B9-533E6812F842}" srcId="{33A528EF-36CC-4BE2-BBA7-29198737F340}" destId="{8021747A-CC0E-4D7F-8735-DF17E2299905}" srcOrd="0" destOrd="0" parTransId="{DA5B5D9F-5E35-49BE-8D74-B3892D50DA63}" sibTransId="{D74A66BC-B5DF-4A59-A1B9-0F463ED915D6}"/>
    <dgm:cxn modelId="{D1EF5487-EF08-4540-B638-DE4543CB8F9D}" type="presOf" srcId="{AE3F3EE8-C320-4DC5-A012-3064EDFBC8CE}" destId="{84EE4D97-D81A-408A-BF71-C9DE8A8C22D6}" srcOrd="0" destOrd="0" presId="urn:microsoft.com/office/officeart/2005/8/layout/default#5"/>
    <dgm:cxn modelId="{32EB1B8E-EF2C-4B09-9BB8-0E0845A33E5B}" srcId="{33A528EF-36CC-4BE2-BBA7-29198737F340}" destId="{C6207617-9F69-4244-BAE0-5BCA117ADDB7}" srcOrd="3" destOrd="0" parTransId="{F69F40CB-F206-4DA3-AC95-1F2D4F986724}" sibTransId="{8A566B01-BC81-4499-81C5-A7C6F5705367}"/>
    <dgm:cxn modelId="{D2E78C8E-E3EB-44FB-B40A-C28C145767DE}" type="presOf" srcId="{8021747A-CC0E-4D7F-8735-DF17E2299905}" destId="{C9B4A301-031B-46ED-8169-67F92DA3B0BA}" srcOrd="0" destOrd="0" presId="urn:microsoft.com/office/officeart/2005/8/layout/default#5"/>
    <dgm:cxn modelId="{3837FA97-DE53-4D8A-BE5C-A41A051A3EF6}" srcId="{33A528EF-36CC-4BE2-BBA7-29198737F340}" destId="{1007B418-AB37-4BC0-AE09-21C652A4EFFB}" srcOrd="1" destOrd="0" parTransId="{3B39207B-42DA-4B4F-B5B9-DC59FB356F6B}" sibTransId="{A133D938-CAC5-403A-8821-F6AEE810678F}"/>
    <dgm:cxn modelId="{C446BC9C-E6FE-408E-92C2-060007CB1858}" type="presOf" srcId="{C6207617-9F69-4244-BAE0-5BCA117ADDB7}" destId="{1805510C-A877-4507-8101-CB2B326E2469}" srcOrd="0" destOrd="0" presId="urn:microsoft.com/office/officeart/2005/8/layout/default#5"/>
    <dgm:cxn modelId="{17EB1DBE-6BDF-4A13-8204-4CDEA1CB6E31}" srcId="{33A528EF-36CC-4BE2-BBA7-29198737F340}" destId="{AE3F3EE8-C320-4DC5-A012-3064EDFBC8CE}" srcOrd="2" destOrd="0" parTransId="{BA704E6F-DF13-4384-AD50-F7DFF061476C}" sibTransId="{9DDB8AC1-F666-4AA8-8D8A-7670F5FBD80F}"/>
    <dgm:cxn modelId="{C38770FD-E521-4318-9F7B-34C014D0FFFA}" type="presOf" srcId="{1007B418-AB37-4BC0-AE09-21C652A4EFFB}" destId="{83A0314B-C352-4C4E-912E-5E39EFF1279B}" srcOrd="0" destOrd="0" presId="urn:microsoft.com/office/officeart/2005/8/layout/default#5"/>
    <dgm:cxn modelId="{80790816-A181-4C37-85B5-DD3E20DF7D2E}" type="presParOf" srcId="{6FC36990-6363-448E-986E-481675A0162B}" destId="{C9B4A301-031B-46ED-8169-67F92DA3B0BA}" srcOrd="0" destOrd="0" presId="urn:microsoft.com/office/officeart/2005/8/layout/default#5"/>
    <dgm:cxn modelId="{BE6E2AC2-B905-4C86-95B1-CD6A1B8B4D7E}" type="presParOf" srcId="{6FC36990-6363-448E-986E-481675A0162B}" destId="{0809B1C7-86AD-4967-870B-658E3BD24EFD}" srcOrd="1" destOrd="0" presId="urn:microsoft.com/office/officeart/2005/8/layout/default#5"/>
    <dgm:cxn modelId="{AD08157D-79DD-436A-9553-1E841C9C3B61}" type="presParOf" srcId="{6FC36990-6363-448E-986E-481675A0162B}" destId="{83A0314B-C352-4C4E-912E-5E39EFF1279B}" srcOrd="2" destOrd="0" presId="urn:microsoft.com/office/officeart/2005/8/layout/default#5"/>
    <dgm:cxn modelId="{C14AD283-FA62-41D5-B0DF-D5B8AC02D88F}" type="presParOf" srcId="{6FC36990-6363-448E-986E-481675A0162B}" destId="{8C1CB57E-DB9A-4636-9FB9-693577B8759C}" srcOrd="3" destOrd="0" presId="urn:microsoft.com/office/officeart/2005/8/layout/default#5"/>
    <dgm:cxn modelId="{F56561C0-D374-4236-BE99-908C22F0CD51}" type="presParOf" srcId="{6FC36990-6363-448E-986E-481675A0162B}" destId="{84EE4D97-D81A-408A-BF71-C9DE8A8C22D6}" srcOrd="4" destOrd="0" presId="urn:microsoft.com/office/officeart/2005/8/layout/default#5"/>
    <dgm:cxn modelId="{4D6AE0C7-266E-4B07-B627-D145D47AFA5A}" type="presParOf" srcId="{6FC36990-6363-448E-986E-481675A0162B}" destId="{4F49D05B-636F-47D9-9317-297A49CEFD0F}" srcOrd="5" destOrd="0" presId="urn:microsoft.com/office/officeart/2005/8/layout/default#5"/>
    <dgm:cxn modelId="{E7D3811C-79B6-462F-8726-CE58010EC8C7}" type="presParOf" srcId="{6FC36990-6363-448E-986E-481675A0162B}" destId="{1805510C-A877-4507-8101-CB2B326E2469}" srcOrd="6" destOrd="0" presId="urn:microsoft.com/office/officeart/2005/8/layout/defaul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3AF145-322D-46CD-8A09-EDB6F299C5B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A06F3A8-DC1B-4D0A-AA4B-86F6043E8BB6}">
      <dgm:prSet phldrT="[Text]"/>
      <dgm:spPr/>
      <dgm:t>
        <a:bodyPr/>
        <a:lstStyle/>
        <a:p>
          <a:pPr algn="ctr"/>
          <a:r>
            <a:rPr lang="en-US" dirty="0"/>
            <a:t>Clean and Polished!</a:t>
          </a:r>
        </a:p>
      </dgm:t>
    </dgm:pt>
    <dgm:pt modelId="{3A50C647-B886-4D1F-95A9-FF2ACBB86990}" type="parTrans" cxnId="{03BF6CB9-89FF-4326-B251-F6EF837C0AE3}">
      <dgm:prSet/>
      <dgm:spPr/>
      <dgm:t>
        <a:bodyPr/>
        <a:lstStyle/>
        <a:p>
          <a:pPr algn="ctr"/>
          <a:endParaRPr lang="en-US"/>
        </a:p>
      </dgm:t>
    </dgm:pt>
    <dgm:pt modelId="{D32AF974-1C28-4A01-9181-BD3ECB758A81}" type="sibTrans" cxnId="{03BF6CB9-89FF-4326-B251-F6EF837C0AE3}">
      <dgm:prSet/>
      <dgm:spPr/>
      <dgm:t>
        <a:bodyPr/>
        <a:lstStyle/>
        <a:p>
          <a:pPr algn="ctr"/>
          <a:endParaRPr lang="en-US"/>
        </a:p>
      </dgm:t>
    </dgm:pt>
    <dgm:pt modelId="{F9474632-B1D2-4642-84D5-43C227FF57F2}" type="pres">
      <dgm:prSet presAssocID="{0F3AF145-322D-46CD-8A09-EDB6F299C5B3}" presName="linear" presStyleCnt="0">
        <dgm:presLayoutVars>
          <dgm:animLvl val="lvl"/>
          <dgm:resizeHandles val="exact"/>
        </dgm:presLayoutVars>
      </dgm:prSet>
      <dgm:spPr/>
    </dgm:pt>
    <dgm:pt modelId="{264EC6CC-7E02-4963-8A95-CB7437411D73}" type="pres">
      <dgm:prSet presAssocID="{DA06F3A8-DC1B-4D0A-AA4B-86F6043E8BB6}" presName="parentText" presStyleLbl="node1" presStyleIdx="0" presStyleCnt="1">
        <dgm:presLayoutVars>
          <dgm:chMax val="0"/>
          <dgm:bulletEnabled val="1"/>
        </dgm:presLayoutVars>
      </dgm:prSet>
      <dgm:spPr/>
    </dgm:pt>
  </dgm:ptLst>
  <dgm:cxnLst>
    <dgm:cxn modelId="{8744AC30-6FE8-4A60-AE76-D4C3526FE89F}" type="presOf" srcId="{DA06F3A8-DC1B-4D0A-AA4B-86F6043E8BB6}" destId="{264EC6CC-7E02-4963-8A95-CB7437411D73}" srcOrd="0" destOrd="0" presId="urn:microsoft.com/office/officeart/2005/8/layout/vList2"/>
    <dgm:cxn modelId="{44983FAE-E894-4191-A8A6-CB4AE89F14F0}" type="presOf" srcId="{0F3AF145-322D-46CD-8A09-EDB6F299C5B3}" destId="{F9474632-B1D2-4642-84D5-43C227FF57F2}" srcOrd="0" destOrd="0" presId="urn:microsoft.com/office/officeart/2005/8/layout/vList2"/>
    <dgm:cxn modelId="{03BF6CB9-89FF-4326-B251-F6EF837C0AE3}" srcId="{0F3AF145-322D-46CD-8A09-EDB6F299C5B3}" destId="{DA06F3A8-DC1B-4D0A-AA4B-86F6043E8BB6}" srcOrd="0" destOrd="0" parTransId="{3A50C647-B886-4D1F-95A9-FF2ACBB86990}" sibTransId="{D32AF974-1C28-4A01-9181-BD3ECB758A81}"/>
    <dgm:cxn modelId="{DA97A505-E470-4CEA-8375-C4E5D6BE3161}" type="presParOf" srcId="{F9474632-B1D2-4642-84D5-43C227FF57F2}" destId="{264EC6CC-7E02-4963-8A95-CB7437411D73}"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4A301-031B-46ED-8169-67F92DA3B0BA}">
      <dsp:nvSpPr>
        <dsp:cNvPr id="0" name=""/>
        <dsp:cNvSpPr/>
      </dsp:nvSpPr>
      <dsp:spPr>
        <a:xfrm>
          <a:off x="980070" y="1959"/>
          <a:ext cx="2078459" cy="12470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Light Blue</a:t>
          </a:r>
        </a:p>
        <a:p>
          <a:pPr marL="0" lvl="0" indent="0" algn="ctr" defTabSz="1111250">
            <a:lnSpc>
              <a:spcPct val="90000"/>
            </a:lnSpc>
            <a:spcBef>
              <a:spcPct val="0"/>
            </a:spcBef>
            <a:spcAft>
              <a:spcPct val="35000"/>
            </a:spcAft>
            <a:buNone/>
          </a:pPr>
          <a:r>
            <a:rPr lang="en-US" sz="2500" kern="1200" dirty="0"/>
            <a:t>Pullover</a:t>
          </a:r>
        </a:p>
      </dsp:txBody>
      <dsp:txXfrm>
        <a:off x="980070" y="1959"/>
        <a:ext cx="2078459" cy="1247075"/>
      </dsp:txXfrm>
    </dsp:sp>
    <dsp:sp modelId="{7D15955B-4B94-493D-86F0-189D9C09884A}">
      <dsp:nvSpPr>
        <dsp:cNvPr id="0" name=""/>
        <dsp:cNvSpPr/>
      </dsp:nvSpPr>
      <dsp:spPr>
        <a:xfrm>
          <a:off x="980070" y="1456881"/>
          <a:ext cx="2078459" cy="12470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No Logo</a:t>
          </a:r>
        </a:p>
      </dsp:txBody>
      <dsp:txXfrm>
        <a:off x="980070" y="1456881"/>
        <a:ext cx="2078459" cy="1247075"/>
      </dsp:txXfrm>
    </dsp:sp>
    <dsp:sp modelId="{83A0314B-C352-4C4E-912E-5E39EFF1279B}">
      <dsp:nvSpPr>
        <dsp:cNvPr id="0" name=""/>
        <dsp:cNvSpPr/>
      </dsp:nvSpPr>
      <dsp:spPr>
        <a:xfrm>
          <a:off x="980070" y="2911802"/>
          <a:ext cx="2078459" cy="12470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Blue and White  Collar and Sleeves</a:t>
          </a:r>
        </a:p>
      </dsp:txBody>
      <dsp:txXfrm>
        <a:off x="980070" y="2911802"/>
        <a:ext cx="2078459" cy="1247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4A301-031B-46ED-8169-67F92DA3B0BA}">
      <dsp:nvSpPr>
        <dsp:cNvPr id="0" name=""/>
        <dsp:cNvSpPr/>
      </dsp:nvSpPr>
      <dsp:spPr>
        <a:xfrm>
          <a:off x="980070" y="1959"/>
          <a:ext cx="2078459" cy="12470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White Undershirt</a:t>
          </a:r>
        </a:p>
      </dsp:txBody>
      <dsp:txXfrm>
        <a:off x="980070" y="1959"/>
        <a:ext cx="2078459" cy="1247075"/>
      </dsp:txXfrm>
    </dsp:sp>
    <dsp:sp modelId="{7D15955B-4B94-493D-86F0-189D9C09884A}">
      <dsp:nvSpPr>
        <dsp:cNvPr id="0" name=""/>
        <dsp:cNvSpPr/>
      </dsp:nvSpPr>
      <dsp:spPr>
        <a:xfrm>
          <a:off x="980070" y="1456881"/>
          <a:ext cx="2078459" cy="12470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Navy Blue Undershirt/Long Sleeve</a:t>
          </a:r>
        </a:p>
      </dsp:txBody>
      <dsp:txXfrm>
        <a:off x="980070" y="1456881"/>
        <a:ext cx="2078459" cy="1247075"/>
      </dsp:txXfrm>
    </dsp:sp>
    <dsp:sp modelId="{83A0314B-C352-4C4E-912E-5E39EFF1279B}">
      <dsp:nvSpPr>
        <dsp:cNvPr id="0" name=""/>
        <dsp:cNvSpPr/>
      </dsp:nvSpPr>
      <dsp:spPr>
        <a:xfrm>
          <a:off x="980070" y="2911802"/>
          <a:ext cx="2078459" cy="12470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No exposed </a:t>
          </a:r>
          <a:r>
            <a:rPr lang="en-US" sz="2200" kern="1200" dirty="0" err="1"/>
            <a:t>undersleeves</a:t>
          </a:r>
          <a:endParaRPr lang="en-US" sz="2200" kern="1200" dirty="0"/>
        </a:p>
      </dsp:txBody>
      <dsp:txXfrm>
        <a:off x="980070" y="2911802"/>
        <a:ext cx="2078459" cy="1247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6936D-0EE9-41DD-A5AC-36F912767BDC}">
      <dsp:nvSpPr>
        <dsp:cNvPr id="0" name=""/>
        <dsp:cNvSpPr/>
      </dsp:nvSpPr>
      <dsp:spPr>
        <a:xfrm>
          <a:off x="0" y="0"/>
          <a:ext cx="4191000" cy="12928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White Shirt: Must not have logos or print</a:t>
          </a:r>
        </a:p>
      </dsp:txBody>
      <dsp:txXfrm>
        <a:off x="63112" y="63112"/>
        <a:ext cx="4064776" cy="1166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4A301-031B-46ED-8169-67F92DA3B0BA}">
      <dsp:nvSpPr>
        <dsp:cNvPr id="0" name=""/>
        <dsp:cNvSpPr/>
      </dsp:nvSpPr>
      <dsp:spPr>
        <a:xfrm>
          <a:off x="2240" y="1346845"/>
          <a:ext cx="4034118" cy="146714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Navy Blue (light blue stripes w/ white trim)</a:t>
          </a:r>
        </a:p>
      </dsp:txBody>
      <dsp:txXfrm>
        <a:off x="2240" y="1346845"/>
        <a:ext cx="4034118" cy="1467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4A301-031B-46ED-8169-67F92DA3B0BA}">
      <dsp:nvSpPr>
        <dsp:cNvPr id="0" name=""/>
        <dsp:cNvSpPr/>
      </dsp:nvSpPr>
      <dsp:spPr>
        <a:xfrm>
          <a:off x="1066803" y="30480"/>
          <a:ext cx="1923429" cy="115405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Heather Grey Slacks</a:t>
          </a:r>
        </a:p>
      </dsp:txBody>
      <dsp:txXfrm>
        <a:off x="1066803" y="30480"/>
        <a:ext cx="1923429" cy="1154057"/>
      </dsp:txXfrm>
    </dsp:sp>
    <dsp:sp modelId="{7D15955B-4B94-493D-86F0-189D9C09884A}">
      <dsp:nvSpPr>
        <dsp:cNvPr id="0" name=""/>
        <dsp:cNvSpPr/>
      </dsp:nvSpPr>
      <dsp:spPr>
        <a:xfrm>
          <a:off x="1066803" y="1249684"/>
          <a:ext cx="1923429" cy="115405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Clean and Pressed</a:t>
          </a:r>
        </a:p>
      </dsp:txBody>
      <dsp:txXfrm>
        <a:off x="1066803" y="1249684"/>
        <a:ext cx="1923429" cy="1154057"/>
      </dsp:txXfrm>
    </dsp:sp>
    <dsp:sp modelId="{83A0314B-C352-4C4E-912E-5E39EFF1279B}">
      <dsp:nvSpPr>
        <dsp:cNvPr id="0" name=""/>
        <dsp:cNvSpPr/>
      </dsp:nvSpPr>
      <dsp:spPr>
        <a:xfrm>
          <a:off x="1066803" y="2468884"/>
          <a:ext cx="1923429" cy="109308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Black Leather Belt</a:t>
          </a:r>
        </a:p>
        <a:p>
          <a:pPr marL="0" lvl="0" indent="0" algn="ctr" defTabSz="800100">
            <a:lnSpc>
              <a:spcPct val="90000"/>
            </a:lnSpc>
            <a:spcBef>
              <a:spcPct val="0"/>
            </a:spcBef>
            <a:spcAft>
              <a:spcPct val="35000"/>
            </a:spcAft>
            <a:buNone/>
          </a:pPr>
          <a:r>
            <a:rPr lang="en-US" sz="1800" kern="1200" dirty="0"/>
            <a:t>(No large buckles)</a:t>
          </a:r>
        </a:p>
      </dsp:txBody>
      <dsp:txXfrm>
        <a:off x="1066803" y="2468884"/>
        <a:ext cx="1923429" cy="1093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4A301-031B-46ED-8169-67F92DA3B0BA}">
      <dsp:nvSpPr>
        <dsp:cNvPr id="0" name=""/>
        <dsp:cNvSpPr/>
      </dsp:nvSpPr>
      <dsp:spPr>
        <a:xfrm>
          <a:off x="493" y="845270"/>
          <a:ext cx="1923429" cy="115405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Navy Blue</a:t>
          </a:r>
        </a:p>
      </dsp:txBody>
      <dsp:txXfrm>
        <a:off x="493" y="845270"/>
        <a:ext cx="1923429" cy="1154057"/>
      </dsp:txXfrm>
    </dsp:sp>
    <dsp:sp modelId="{83A0314B-C352-4C4E-912E-5E39EFF1279B}">
      <dsp:nvSpPr>
        <dsp:cNvPr id="0" name=""/>
        <dsp:cNvSpPr/>
      </dsp:nvSpPr>
      <dsp:spPr>
        <a:xfrm>
          <a:off x="2116758" y="825294"/>
          <a:ext cx="1923429" cy="115405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Wool / Fitted</a:t>
          </a:r>
        </a:p>
      </dsp:txBody>
      <dsp:txXfrm>
        <a:off x="2116758" y="825294"/>
        <a:ext cx="1923429" cy="1154057"/>
      </dsp:txXfrm>
    </dsp:sp>
    <dsp:sp modelId="{84EE4D97-D81A-408A-BF71-C9DE8A8C22D6}">
      <dsp:nvSpPr>
        <dsp:cNvPr id="0" name=""/>
        <dsp:cNvSpPr/>
      </dsp:nvSpPr>
      <dsp:spPr>
        <a:xfrm>
          <a:off x="39692" y="2143616"/>
          <a:ext cx="1923429" cy="115405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Solid Blue / Blank</a:t>
          </a:r>
        </a:p>
        <a:p>
          <a:pPr marL="0" lvl="0" indent="0" algn="ctr" defTabSz="755650">
            <a:lnSpc>
              <a:spcPct val="90000"/>
            </a:lnSpc>
            <a:spcBef>
              <a:spcPct val="0"/>
            </a:spcBef>
            <a:spcAft>
              <a:spcPct val="35000"/>
            </a:spcAft>
            <a:buNone/>
          </a:pPr>
          <a:r>
            <a:rPr lang="en-US" sz="1700" kern="1200" dirty="0"/>
            <a:t>SCUA Lettering OK if both umps match</a:t>
          </a:r>
        </a:p>
      </dsp:txBody>
      <dsp:txXfrm>
        <a:off x="39692" y="2143616"/>
        <a:ext cx="1923429" cy="1154057"/>
      </dsp:txXfrm>
    </dsp:sp>
    <dsp:sp modelId="{1805510C-A877-4507-8101-CB2B326E2469}">
      <dsp:nvSpPr>
        <dsp:cNvPr id="0" name=""/>
        <dsp:cNvSpPr/>
      </dsp:nvSpPr>
      <dsp:spPr>
        <a:xfrm>
          <a:off x="2116758" y="2143616"/>
          <a:ext cx="1923429" cy="115405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Worn properly at all times</a:t>
          </a:r>
        </a:p>
      </dsp:txBody>
      <dsp:txXfrm>
        <a:off x="2116758" y="2143616"/>
        <a:ext cx="1923429" cy="11540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EC6CC-7E02-4963-8A95-CB7437411D73}">
      <dsp:nvSpPr>
        <dsp:cNvPr id="0" name=""/>
        <dsp:cNvSpPr/>
      </dsp:nvSpPr>
      <dsp:spPr>
        <a:xfrm>
          <a:off x="0" y="777"/>
          <a:ext cx="6324600" cy="88744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Clean and Polished!</a:t>
          </a:r>
        </a:p>
      </dsp:txBody>
      <dsp:txXfrm>
        <a:off x="43321" y="44098"/>
        <a:ext cx="6237958"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4B8F8-E051-4266-BDB3-C956DC80F10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a:extLst>
              <a:ext uri="{FF2B5EF4-FFF2-40B4-BE49-F238E27FC236}">
                <a16:creationId xmlns:a16="http://schemas.microsoft.com/office/drawing/2014/main" id="{ACE27790-C153-42C5-8590-E59969C11D4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B90E8A-2FFD-4BE5-B0ED-48AD389B5F51}" type="datetimeFigureOut">
              <a:rPr lang="en-US"/>
              <a:pPr>
                <a:defRPr/>
              </a:pPr>
              <a:t>1/16/2022</a:t>
            </a:fld>
            <a:endParaRPr lang="en-US"/>
          </a:p>
        </p:txBody>
      </p:sp>
      <p:sp>
        <p:nvSpPr>
          <p:cNvPr id="4" name="Slide Image Placeholder 3">
            <a:extLst>
              <a:ext uri="{FF2B5EF4-FFF2-40B4-BE49-F238E27FC236}">
                <a16:creationId xmlns:a16="http://schemas.microsoft.com/office/drawing/2014/main" id="{B8026844-43FF-4CAA-81C9-33D4F393D40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B2738E9-E6CA-4EE1-9D1B-C39C18E79AA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A7057E-F0AE-4ED8-971A-DA89DF7A15D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a:extLst>
              <a:ext uri="{FF2B5EF4-FFF2-40B4-BE49-F238E27FC236}">
                <a16:creationId xmlns:a16="http://schemas.microsoft.com/office/drawing/2014/main" id="{813DB5D3-2FC6-444F-8825-7A600810E4B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2C2306-58FA-4BCE-B33E-81C2F7598FD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2</a:t>
            </a:fld>
            <a:endParaRPr lang="en-US"/>
          </a:p>
        </p:txBody>
      </p:sp>
    </p:spTree>
    <p:extLst>
      <p:ext uri="{BB962C8B-B14F-4D97-AF65-F5344CB8AC3E}">
        <p14:creationId xmlns:p14="http://schemas.microsoft.com/office/powerpoint/2010/main" val="243244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7419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13</a:t>
            </a:fld>
            <a:endParaRPr lang="en-US"/>
          </a:p>
        </p:txBody>
      </p:sp>
    </p:spTree>
    <p:extLst>
      <p:ext uri="{BB962C8B-B14F-4D97-AF65-F5344CB8AC3E}">
        <p14:creationId xmlns:p14="http://schemas.microsoft.com/office/powerpoint/2010/main" val="217104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15</a:t>
            </a:fld>
            <a:endParaRPr lang="en-US"/>
          </a:p>
        </p:txBody>
      </p:sp>
    </p:spTree>
    <p:extLst>
      <p:ext uri="{BB962C8B-B14F-4D97-AF65-F5344CB8AC3E}">
        <p14:creationId xmlns:p14="http://schemas.microsoft.com/office/powerpoint/2010/main" val="339427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16</a:t>
            </a:fld>
            <a:endParaRPr lang="en-US"/>
          </a:p>
        </p:txBody>
      </p:sp>
    </p:spTree>
    <p:extLst>
      <p:ext uri="{BB962C8B-B14F-4D97-AF65-F5344CB8AC3E}">
        <p14:creationId xmlns:p14="http://schemas.microsoft.com/office/powerpoint/2010/main" val="3037185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19</a:t>
            </a:fld>
            <a:endParaRPr lang="en-US"/>
          </a:p>
        </p:txBody>
      </p:sp>
    </p:spTree>
    <p:extLst>
      <p:ext uri="{BB962C8B-B14F-4D97-AF65-F5344CB8AC3E}">
        <p14:creationId xmlns:p14="http://schemas.microsoft.com/office/powerpoint/2010/main" val="150898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20</a:t>
            </a:fld>
            <a:endParaRPr lang="en-US"/>
          </a:p>
        </p:txBody>
      </p:sp>
    </p:spTree>
    <p:extLst>
      <p:ext uri="{BB962C8B-B14F-4D97-AF65-F5344CB8AC3E}">
        <p14:creationId xmlns:p14="http://schemas.microsoft.com/office/powerpoint/2010/main" val="89223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26</a:t>
            </a:fld>
            <a:endParaRPr lang="en-US"/>
          </a:p>
        </p:txBody>
      </p:sp>
    </p:spTree>
    <p:extLst>
      <p:ext uri="{BB962C8B-B14F-4D97-AF65-F5344CB8AC3E}">
        <p14:creationId xmlns:p14="http://schemas.microsoft.com/office/powerpoint/2010/main" val="237321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3</a:t>
            </a:fld>
            <a:endParaRPr lang="en-US"/>
          </a:p>
        </p:txBody>
      </p:sp>
    </p:spTree>
    <p:extLst>
      <p:ext uri="{BB962C8B-B14F-4D97-AF65-F5344CB8AC3E}">
        <p14:creationId xmlns:p14="http://schemas.microsoft.com/office/powerpoint/2010/main" val="413820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4</a:t>
            </a:fld>
            <a:endParaRPr lang="en-US"/>
          </a:p>
        </p:txBody>
      </p:sp>
    </p:spTree>
    <p:extLst>
      <p:ext uri="{BB962C8B-B14F-4D97-AF65-F5344CB8AC3E}">
        <p14:creationId xmlns:p14="http://schemas.microsoft.com/office/powerpoint/2010/main" val="122008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Smoking weed in the lot</a:t>
            </a:r>
          </a:p>
          <a:p>
            <a:r>
              <a:rPr lang="en-US" dirty="0"/>
              <a:t>Staying within your area of jurisdiction / overriding partner / respecting one another.  </a:t>
            </a:r>
          </a:p>
          <a:p>
            <a:r>
              <a:rPr lang="en-US" dirty="0"/>
              <a:t>If your intent is to ride into a game on your white horse, fluff your feathers, and ride away with an overfed ego – not the place for you</a:t>
            </a:r>
          </a:p>
        </p:txBody>
      </p:sp>
      <p:sp>
        <p:nvSpPr>
          <p:cNvPr id="4" name="Slide Number Placeholder 3"/>
          <p:cNvSpPr>
            <a:spLocks noGrp="1"/>
          </p:cNvSpPr>
          <p:nvPr>
            <p:ph type="sldNum" sz="quarter" idx="5"/>
          </p:nvPr>
        </p:nvSpPr>
        <p:spPr/>
        <p:txBody>
          <a:bodyPr/>
          <a:lstStyle/>
          <a:p>
            <a:fld id="{582C2306-58FA-4BCE-B33E-81C2F7598FD0}" type="slidenum">
              <a:rPr lang="en-US" altLang="en-US" smtClean="0"/>
              <a:pPr/>
              <a:t>6</a:t>
            </a:fld>
            <a:endParaRPr lang="en-US" altLang="en-US"/>
          </a:p>
        </p:txBody>
      </p:sp>
    </p:spTree>
    <p:extLst>
      <p:ext uri="{BB962C8B-B14F-4D97-AF65-F5344CB8AC3E}">
        <p14:creationId xmlns:p14="http://schemas.microsoft.com/office/powerpoint/2010/main" val="258088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requested topic.   Get more into game management and handling later, but it starts with you.   How you handle yourself, show respect, and manage the game.</a:t>
            </a:r>
          </a:p>
          <a:p>
            <a:r>
              <a:rPr lang="en-US" dirty="0"/>
              <a:t>Does not end with you, but it entails what you can control.  And it is how you conduct and control each item within your purview that will make all the difference.</a:t>
            </a:r>
          </a:p>
        </p:txBody>
      </p:sp>
      <p:sp>
        <p:nvSpPr>
          <p:cNvPr id="4" name="Slide Number Placeholder 3"/>
          <p:cNvSpPr>
            <a:spLocks noGrp="1"/>
          </p:cNvSpPr>
          <p:nvPr>
            <p:ph type="sldNum" sz="quarter" idx="5"/>
          </p:nvPr>
        </p:nvSpPr>
        <p:spPr/>
        <p:txBody>
          <a:bodyPr/>
          <a:lstStyle/>
          <a:p>
            <a:fld id="{582C2306-58FA-4BCE-B33E-81C2F7598FD0}" type="slidenum">
              <a:rPr lang="en-US" altLang="en-US" smtClean="0"/>
              <a:pPr/>
              <a:t>7</a:t>
            </a:fld>
            <a:endParaRPr lang="en-US" altLang="en-US"/>
          </a:p>
        </p:txBody>
      </p:sp>
    </p:spTree>
    <p:extLst>
      <p:ext uri="{BB962C8B-B14F-4D97-AF65-F5344CB8AC3E}">
        <p14:creationId xmlns:p14="http://schemas.microsoft.com/office/powerpoint/2010/main" val="315119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key questions we can ask ourselves on if we had a successful game.  </a:t>
            </a:r>
          </a:p>
        </p:txBody>
      </p:sp>
      <p:sp>
        <p:nvSpPr>
          <p:cNvPr id="4" name="Slide Number Placeholder 3"/>
          <p:cNvSpPr>
            <a:spLocks noGrp="1"/>
          </p:cNvSpPr>
          <p:nvPr>
            <p:ph type="sldNum" sz="quarter" idx="5"/>
          </p:nvPr>
        </p:nvSpPr>
        <p:spPr/>
        <p:txBody>
          <a:bodyPr/>
          <a:lstStyle/>
          <a:p>
            <a:fld id="{582C2306-58FA-4BCE-B33E-81C2F7598FD0}" type="slidenum">
              <a:rPr lang="en-US" altLang="en-US" smtClean="0"/>
              <a:pPr/>
              <a:t>8</a:t>
            </a:fld>
            <a:endParaRPr lang="en-US" altLang="en-US"/>
          </a:p>
        </p:txBody>
      </p:sp>
    </p:spTree>
    <p:extLst>
      <p:ext uri="{BB962C8B-B14F-4D97-AF65-F5344CB8AC3E}">
        <p14:creationId xmlns:p14="http://schemas.microsoft.com/office/powerpoint/2010/main" val="96787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really do only get one chance to make a first impression.</a:t>
            </a:r>
          </a:p>
          <a:p>
            <a:r>
              <a:rPr lang="en-US" dirty="0"/>
              <a:t>Everything from the clothes you wear to your posture, gestures, and facial expressions must convince everyone that you are ready to officiate and that you take your job seriously.</a:t>
            </a:r>
          </a:p>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9</a:t>
            </a:fld>
            <a:endParaRPr lang="en-US"/>
          </a:p>
        </p:txBody>
      </p:sp>
    </p:spTree>
    <p:extLst>
      <p:ext uri="{BB962C8B-B14F-4D97-AF65-F5344CB8AC3E}">
        <p14:creationId xmlns:p14="http://schemas.microsoft.com/office/powerpoint/2010/main" val="383280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10</a:t>
            </a:fld>
            <a:endParaRPr lang="en-US"/>
          </a:p>
        </p:txBody>
      </p:sp>
    </p:spTree>
    <p:extLst>
      <p:ext uri="{BB962C8B-B14F-4D97-AF65-F5344CB8AC3E}">
        <p14:creationId xmlns:p14="http://schemas.microsoft.com/office/powerpoint/2010/main" val="32749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C24DE2-E9F9-4DA7-AE65-C3D85474A770}" type="slidenum">
              <a:rPr lang="en-US" smtClean="0"/>
              <a:pPr/>
              <a:t>11</a:t>
            </a:fld>
            <a:endParaRPr lang="en-US"/>
          </a:p>
        </p:txBody>
      </p:sp>
    </p:spTree>
    <p:extLst>
      <p:ext uri="{BB962C8B-B14F-4D97-AF65-F5344CB8AC3E}">
        <p14:creationId xmlns:p14="http://schemas.microsoft.com/office/powerpoint/2010/main" val="419883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a:extLst>
              <a:ext uri="{FF2B5EF4-FFF2-40B4-BE49-F238E27FC236}">
                <a16:creationId xmlns:a16="http://schemas.microsoft.com/office/drawing/2014/main" id="{7A3C40C4-296F-4AD0-A357-296583398389}"/>
              </a:ext>
            </a:extLst>
          </p:cNvPr>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5" name="Date Placeholder 29">
            <a:extLst>
              <a:ext uri="{FF2B5EF4-FFF2-40B4-BE49-F238E27FC236}">
                <a16:creationId xmlns:a16="http://schemas.microsoft.com/office/drawing/2014/main" id="{68103114-8051-479D-B63E-3E09565D7ECF}"/>
              </a:ext>
            </a:extLst>
          </p:cNvPr>
          <p:cNvSpPr>
            <a:spLocks noGrp="1"/>
          </p:cNvSpPr>
          <p:nvPr>
            <p:ph type="dt" sz="half" idx="10"/>
          </p:nvPr>
        </p:nvSpPr>
        <p:spPr/>
        <p:txBody>
          <a:bodyPr/>
          <a:lstStyle>
            <a:lvl1pPr>
              <a:defRPr/>
            </a:lvl1pPr>
          </a:lstStyle>
          <a:p>
            <a:pPr>
              <a:defRPr/>
            </a:pPr>
            <a:fld id="{47A96FD5-B6CC-45BA-8B3B-C93DFD95DFBA}" type="datetime1">
              <a:rPr lang="en-US"/>
              <a:pPr>
                <a:defRPr/>
              </a:pPr>
              <a:t>1/16/2022</a:t>
            </a:fld>
            <a:endParaRPr lang="en-US"/>
          </a:p>
        </p:txBody>
      </p:sp>
      <p:sp>
        <p:nvSpPr>
          <p:cNvPr id="6" name="Footer Placeholder 18">
            <a:extLst>
              <a:ext uri="{FF2B5EF4-FFF2-40B4-BE49-F238E27FC236}">
                <a16:creationId xmlns:a16="http://schemas.microsoft.com/office/drawing/2014/main" id="{DD883FE4-DBED-452C-9F27-BA7576B3A11C}"/>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7" name="Slide Number Placeholder 26">
            <a:extLst>
              <a:ext uri="{FF2B5EF4-FFF2-40B4-BE49-F238E27FC236}">
                <a16:creationId xmlns:a16="http://schemas.microsoft.com/office/drawing/2014/main" id="{473A172B-782F-4110-9C3F-B4D4F63E7E8A}"/>
              </a:ext>
            </a:extLst>
          </p:cNvPr>
          <p:cNvSpPr>
            <a:spLocks noGrp="1"/>
          </p:cNvSpPr>
          <p:nvPr>
            <p:ph type="sldNum" sz="quarter" idx="12"/>
          </p:nvPr>
        </p:nvSpPr>
        <p:spPr/>
        <p:txBody>
          <a:bodyPr/>
          <a:lstStyle>
            <a:lvl1pPr>
              <a:defRPr/>
            </a:lvl1pPr>
          </a:lstStyle>
          <a:p>
            <a:fld id="{FA8E18AD-AB43-4B36-B0E2-83F778A53B0D}" type="slidenum">
              <a:rPr lang="en-US" altLang="en-US"/>
              <a:pPr/>
              <a:t>‹#›</a:t>
            </a:fld>
            <a:endParaRPr lang="en-US" altLang="en-US"/>
          </a:p>
        </p:txBody>
      </p:sp>
    </p:spTree>
    <p:extLst>
      <p:ext uri="{BB962C8B-B14F-4D97-AF65-F5344CB8AC3E}">
        <p14:creationId xmlns:p14="http://schemas.microsoft.com/office/powerpoint/2010/main" val="359346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BE7A09E-7D3F-43F2-A032-750E96FDDEA3}"/>
              </a:ext>
            </a:extLst>
          </p:cNvPr>
          <p:cNvSpPr>
            <a:spLocks noGrp="1"/>
          </p:cNvSpPr>
          <p:nvPr>
            <p:ph type="dt" sz="half" idx="10"/>
          </p:nvPr>
        </p:nvSpPr>
        <p:spPr/>
        <p:txBody>
          <a:bodyPr/>
          <a:lstStyle>
            <a:lvl1pPr>
              <a:defRPr/>
            </a:lvl1pPr>
          </a:lstStyle>
          <a:p>
            <a:pPr>
              <a:defRPr/>
            </a:pPr>
            <a:fld id="{454EC7DB-E9E4-4275-998B-B80A2D55F6F6}" type="datetime1">
              <a:rPr lang="en-US"/>
              <a:pPr>
                <a:defRPr/>
              </a:pPr>
              <a:t>1/16/2022</a:t>
            </a:fld>
            <a:endParaRPr lang="en-US"/>
          </a:p>
        </p:txBody>
      </p:sp>
      <p:sp>
        <p:nvSpPr>
          <p:cNvPr id="5" name="Footer Placeholder 21">
            <a:extLst>
              <a:ext uri="{FF2B5EF4-FFF2-40B4-BE49-F238E27FC236}">
                <a16:creationId xmlns:a16="http://schemas.microsoft.com/office/drawing/2014/main" id="{8FD6A5EC-4F8C-4834-9724-630411F2282C}"/>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6" name="Slide Number Placeholder 17">
            <a:extLst>
              <a:ext uri="{FF2B5EF4-FFF2-40B4-BE49-F238E27FC236}">
                <a16:creationId xmlns:a16="http://schemas.microsoft.com/office/drawing/2014/main" id="{6E4B196E-394D-45FF-9D22-BEF4E266611C}"/>
              </a:ext>
            </a:extLst>
          </p:cNvPr>
          <p:cNvSpPr>
            <a:spLocks noGrp="1"/>
          </p:cNvSpPr>
          <p:nvPr>
            <p:ph type="sldNum" sz="quarter" idx="12"/>
          </p:nvPr>
        </p:nvSpPr>
        <p:spPr/>
        <p:txBody>
          <a:bodyPr/>
          <a:lstStyle>
            <a:lvl1pPr>
              <a:defRPr/>
            </a:lvl1pPr>
          </a:lstStyle>
          <a:p>
            <a:fld id="{D4138B57-BB33-40D2-B8CB-3E10E2196A9D}" type="slidenum">
              <a:rPr lang="en-US" altLang="en-US"/>
              <a:pPr/>
              <a:t>‹#›</a:t>
            </a:fld>
            <a:endParaRPr lang="en-US" altLang="en-US"/>
          </a:p>
        </p:txBody>
      </p:sp>
    </p:spTree>
    <p:extLst>
      <p:ext uri="{BB962C8B-B14F-4D97-AF65-F5344CB8AC3E}">
        <p14:creationId xmlns:p14="http://schemas.microsoft.com/office/powerpoint/2010/main" val="45761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FDC3152-297D-48B6-A611-A0A743C0067E}"/>
              </a:ext>
            </a:extLst>
          </p:cNvPr>
          <p:cNvSpPr>
            <a:spLocks noGrp="1"/>
          </p:cNvSpPr>
          <p:nvPr>
            <p:ph type="dt" sz="half" idx="10"/>
          </p:nvPr>
        </p:nvSpPr>
        <p:spPr/>
        <p:txBody>
          <a:bodyPr/>
          <a:lstStyle>
            <a:lvl1pPr>
              <a:defRPr/>
            </a:lvl1pPr>
          </a:lstStyle>
          <a:p>
            <a:pPr>
              <a:defRPr/>
            </a:pPr>
            <a:fld id="{75303EE7-D7FD-405B-B471-B072CBBC53B7}" type="datetime1">
              <a:rPr lang="en-US"/>
              <a:pPr>
                <a:defRPr/>
              </a:pPr>
              <a:t>1/16/2022</a:t>
            </a:fld>
            <a:endParaRPr lang="en-US"/>
          </a:p>
        </p:txBody>
      </p:sp>
      <p:sp>
        <p:nvSpPr>
          <p:cNvPr id="5" name="Footer Placeholder 21">
            <a:extLst>
              <a:ext uri="{FF2B5EF4-FFF2-40B4-BE49-F238E27FC236}">
                <a16:creationId xmlns:a16="http://schemas.microsoft.com/office/drawing/2014/main" id="{3A3BB530-0838-45F4-8274-C06E7A8A5355}"/>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6" name="Slide Number Placeholder 17">
            <a:extLst>
              <a:ext uri="{FF2B5EF4-FFF2-40B4-BE49-F238E27FC236}">
                <a16:creationId xmlns:a16="http://schemas.microsoft.com/office/drawing/2014/main" id="{DFDF896A-16D1-4260-915D-FA339BA2E912}"/>
              </a:ext>
            </a:extLst>
          </p:cNvPr>
          <p:cNvSpPr>
            <a:spLocks noGrp="1"/>
          </p:cNvSpPr>
          <p:nvPr>
            <p:ph type="sldNum" sz="quarter" idx="12"/>
          </p:nvPr>
        </p:nvSpPr>
        <p:spPr/>
        <p:txBody>
          <a:bodyPr/>
          <a:lstStyle>
            <a:lvl1pPr>
              <a:defRPr/>
            </a:lvl1pPr>
          </a:lstStyle>
          <a:p>
            <a:fld id="{8F3421BF-CD9D-49DA-8506-BF8967E22D62}" type="slidenum">
              <a:rPr lang="en-US" altLang="en-US"/>
              <a:pPr/>
              <a:t>‹#›</a:t>
            </a:fld>
            <a:endParaRPr lang="en-US" altLang="en-US"/>
          </a:p>
        </p:txBody>
      </p:sp>
    </p:spTree>
    <p:extLst>
      <p:ext uri="{BB962C8B-B14F-4D97-AF65-F5344CB8AC3E}">
        <p14:creationId xmlns:p14="http://schemas.microsoft.com/office/powerpoint/2010/main" val="375747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a:extLst>
              <a:ext uri="{FF2B5EF4-FFF2-40B4-BE49-F238E27FC236}">
                <a16:creationId xmlns:a16="http://schemas.microsoft.com/office/drawing/2014/main" id="{8C10A84B-F39D-43E2-B7B2-F6AE795018B8}"/>
              </a:ext>
            </a:extLst>
          </p:cNvPr>
          <p:cNvSpPr>
            <a:spLocks noGrp="1"/>
          </p:cNvSpPr>
          <p:nvPr>
            <p:ph type="dt" sz="half" idx="10"/>
          </p:nvPr>
        </p:nvSpPr>
        <p:spPr/>
        <p:txBody>
          <a:bodyPr/>
          <a:lstStyle>
            <a:lvl1pPr>
              <a:defRPr/>
            </a:lvl1pPr>
          </a:lstStyle>
          <a:p>
            <a:pPr>
              <a:defRPr/>
            </a:pPr>
            <a:fld id="{B4244488-8704-4454-BCB3-A86DA9BDC3EB}" type="datetime1">
              <a:rPr lang="en-US"/>
              <a:pPr>
                <a:defRPr/>
              </a:pPr>
              <a:t>1/16/2022</a:t>
            </a:fld>
            <a:endParaRPr lang="en-US"/>
          </a:p>
        </p:txBody>
      </p:sp>
      <p:sp>
        <p:nvSpPr>
          <p:cNvPr id="5" name="Footer Placeholder 21">
            <a:extLst>
              <a:ext uri="{FF2B5EF4-FFF2-40B4-BE49-F238E27FC236}">
                <a16:creationId xmlns:a16="http://schemas.microsoft.com/office/drawing/2014/main" id="{4D6CB71C-7028-492B-A452-1000D1F405E6}"/>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6" name="Slide Number Placeholder 17">
            <a:extLst>
              <a:ext uri="{FF2B5EF4-FFF2-40B4-BE49-F238E27FC236}">
                <a16:creationId xmlns:a16="http://schemas.microsoft.com/office/drawing/2014/main" id="{72F9F6EF-87A7-415D-B194-14C1B0E7F5B5}"/>
              </a:ext>
            </a:extLst>
          </p:cNvPr>
          <p:cNvSpPr>
            <a:spLocks noGrp="1"/>
          </p:cNvSpPr>
          <p:nvPr>
            <p:ph type="sldNum" sz="quarter" idx="12"/>
          </p:nvPr>
        </p:nvSpPr>
        <p:spPr/>
        <p:txBody>
          <a:bodyPr/>
          <a:lstStyle>
            <a:lvl1pPr>
              <a:defRPr/>
            </a:lvl1pPr>
          </a:lstStyle>
          <a:p>
            <a:fld id="{2079C5EA-32B7-4A41-B209-C269C67E2121}" type="slidenum">
              <a:rPr lang="en-US" altLang="en-US"/>
              <a:pPr/>
              <a:t>‹#›</a:t>
            </a:fld>
            <a:endParaRPr lang="en-US" altLang="en-US"/>
          </a:p>
        </p:txBody>
      </p:sp>
    </p:spTree>
    <p:extLst>
      <p:ext uri="{BB962C8B-B14F-4D97-AF65-F5344CB8AC3E}">
        <p14:creationId xmlns:p14="http://schemas.microsoft.com/office/powerpoint/2010/main" val="179610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1EBF82ED-FFB6-4A41-9813-384DDA8A5F0E}"/>
              </a:ext>
            </a:extLst>
          </p:cNvPr>
          <p:cNvSpPr>
            <a:spLocks noGrp="1"/>
          </p:cNvSpPr>
          <p:nvPr>
            <p:ph type="dt" sz="half" idx="10"/>
          </p:nvPr>
        </p:nvSpPr>
        <p:spPr/>
        <p:txBody>
          <a:bodyPr/>
          <a:lstStyle>
            <a:lvl1pPr>
              <a:defRPr/>
            </a:lvl1pPr>
          </a:lstStyle>
          <a:p>
            <a:pPr>
              <a:defRPr/>
            </a:pPr>
            <a:fld id="{5634086F-71D3-4C70-88AE-ABC5C5676BD4}" type="datetime1">
              <a:rPr lang="en-US"/>
              <a:pPr>
                <a:defRPr/>
              </a:pPr>
              <a:t>1/16/2022</a:t>
            </a:fld>
            <a:endParaRPr lang="en-US"/>
          </a:p>
        </p:txBody>
      </p:sp>
      <p:sp>
        <p:nvSpPr>
          <p:cNvPr id="5" name="Footer Placeholder 4">
            <a:extLst>
              <a:ext uri="{FF2B5EF4-FFF2-40B4-BE49-F238E27FC236}">
                <a16:creationId xmlns:a16="http://schemas.microsoft.com/office/drawing/2014/main" id="{3FB87BE4-2FFE-4949-A285-07A817EB7318}"/>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6" name="Slide Number Placeholder 5">
            <a:extLst>
              <a:ext uri="{FF2B5EF4-FFF2-40B4-BE49-F238E27FC236}">
                <a16:creationId xmlns:a16="http://schemas.microsoft.com/office/drawing/2014/main" id="{222244E5-FF35-4B60-974F-7BD9497EDBE1}"/>
              </a:ext>
            </a:extLst>
          </p:cNvPr>
          <p:cNvSpPr>
            <a:spLocks noGrp="1"/>
          </p:cNvSpPr>
          <p:nvPr>
            <p:ph type="sldNum" sz="quarter" idx="12"/>
          </p:nvPr>
        </p:nvSpPr>
        <p:spPr/>
        <p:txBody>
          <a:bodyPr/>
          <a:lstStyle>
            <a:lvl1pPr>
              <a:defRPr/>
            </a:lvl1pPr>
          </a:lstStyle>
          <a:p>
            <a:fld id="{3802DF05-C82F-4E4D-A6D9-AC6B19BB9F73}" type="slidenum">
              <a:rPr lang="en-US" altLang="en-US"/>
              <a:pPr/>
              <a:t>‹#›</a:t>
            </a:fld>
            <a:endParaRPr lang="en-US" altLang="en-US"/>
          </a:p>
        </p:txBody>
      </p:sp>
    </p:spTree>
    <p:extLst>
      <p:ext uri="{BB962C8B-B14F-4D97-AF65-F5344CB8AC3E}">
        <p14:creationId xmlns:p14="http://schemas.microsoft.com/office/powerpoint/2010/main" val="422509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a:extLst>
              <a:ext uri="{FF2B5EF4-FFF2-40B4-BE49-F238E27FC236}">
                <a16:creationId xmlns:a16="http://schemas.microsoft.com/office/drawing/2014/main" id="{7B5A4B6F-0EB0-491E-8CCB-19364359411A}"/>
              </a:ext>
            </a:extLst>
          </p:cNvPr>
          <p:cNvSpPr>
            <a:spLocks noGrp="1"/>
          </p:cNvSpPr>
          <p:nvPr>
            <p:ph type="dt" sz="half" idx="10"/>
          </p:nvPr>
        </p:nvSpPr>
        <p:spPr/>
        <p:txBody>
          <a:bodyPr/>
          <a:lstStyle>
            <a:lvl1pPr>
              <a:defRPr/>
            </a:lvl1pPr>
          </a:lstStyle>
          <a:p>
            <a:pPr>
              <a:defRPr/>
            </a:pPr>
            <a:fld id="{A6A30F55-522F-480D-AE7D-098B129913D1}" type="datetime1">
              <a:rPr lang="en-US"/>
              <a:pPr>
                <a:defRPr/>
              </a:pPr>
              <a:t>1/16/2022</a:t>
            </a:fld>
            <a:endParaRPr lang="en-US"/>
          </a:p>
        </p:txBody>
      </p:sp>
      <p:sp>
        <p:nvSpPr>
          <p:cNvPr id="6" name="Footer Placeholder 21">
            <a:extLst>
              <a:ext uri="{FF2B5EF4-FFF2-40B4-BE49-F238E27FC236}">
                <a16:creationId xmlns:a16="http://schemas.microsoft.com/office/drawing/2014/main" id="{543B255A-C103-4CCA-A47B-1398A39823CC}"/>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7" name="Slide Number Placeholder 17">
            <a:extLst>
              <a:ext uri="{FF2B5EF4-FFF2-40B4-BE49-F238E27FC236}">
                <a16:creationId xmlns:a16="http://schemas.microsoft.com/office/drawing/2014/main" id="{33BD233E-8FA8-4BC3-95C0-0A43B76704F0}"/>
              </a:ext>
            </a:extLst>
          </p:cNvPr>
          <p:cNvSpPr>
            <a:spLocks noGrp="1"/>
          </p:cNvSpPr>
          <p:nvPr>
            <p:ph type="sldNum" sz="quarter" idx="12"/>
          </p:nvPr>
        </p:nvSpPr>
        <p:spPr/>
        <p:txBody>
          <a:bodyPr/>
          <a:lstStyle>
            <a:lvl1pPr>
              <a:defRPr/>
            </a:lvl1pPr>
          </a:lstStyle>
          <a:p>
            <a:fld id="{87F5B0D4-5559-41C7-9043-059A0345B707}" type="slidenum">
              <a:rPr lang="en-US" altLang="en-US"/>
              <a:pPr/>
              <a:t>‹#›</a:t>
            </a:fld>
            <a:endParaRPr lang="en-US" altLang="en-US"/>
          </a:p>
        </p:txBody>
      </p:sp>
    </p:spTree>
    <p:extLst>
      <p:ext uri="{BB962C8B-B14F-4D97-AF65-F5344CB8AC3E}">
        <p14:creationId xmlns:p14="http://schemas.microsoft.com/office/powerpoint/2010/main" val="147905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9">
            <a:extLst>
              <a:ext uri="{FF2B5EF4-FFF2-40B4-BE49-F238E27FC236}">
                <a16:creationId xmlns:a16="http://schemas.microsoft.com/office/drawing/2014/main" id="{253602CF-1EA9-4C5E-B311-EDD653DB05A9}"/>
              </a:ext>
            </a:extLst>
          </p:cNvPr>
          <p:cNvSpPr>
            <a:spLocks noGrp="1"/>
          </p:cNvSpPr>
          <p:nvPr>
            <p:ph type="dt" sz="half" idx="10"/>
          </p:nvPr>
        </p:nvSpPr>
        <p:spPr/>
        <p:txBody>
          <a:bodyPr/>
          <a:lstStyle>
            <a:lvl1pPr>
              <a:defRPr/>
            </a:lvl1pPr>
          </a:lstStyle>
          <a:p>
            <a:pPr>
              <a:defRPr/>
            </a:pPr>
            <a:fld id="{7B3F6E73-B256-46D0-B9D7-102C8BD4B015}" type="datetime1">
              <a:rPr lang="en-US"/>
              <a:pPr>
                <a:defRPr/>
              </a:pPr>
              <a:t>1/16/2022</a:t>
            </a:fld>
            <a:endParaRPr lang="en-US"/>
          </a:p>
        </p:txBody>
      </p:sp>
      <p:sp>
        <p:nvSpPr>
          <p:cNvPr id="8" name="Footer Placeholder 21">
            <a:extLst>
              <a:ext uri="{FF2B5EF4-FFF2-40B4-BE49-F238E27FC236}">
                <a16:creationId xmlns:a16="http://schemas.microsoft.com/office/drawing/2014/main" id="{A5A4F578-927D-4306-9738-BBCD4F3608F7}"/>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9" name="Slide Number Placeholder 17">
            <a:extLst>
              <a:ext uri="{FF2B5EF4-FFF2-40B4-BE49-F238E27FC236}">
                <a16:creationId xmlns:a16="http://schemas.microsoft.com/office/drawing/2014/main" id="{8BCBD55F-EE0D-4231-8F03-6795AF21BC42}"/>
              </a:ext>
            </a:extLst>
          </p:cNvPr>
          <p:cNvSpPr>
            <a:spLocks noGrp="1"/>
          </p:cNvSpPr>
          <p:nvPr>
            <p:ph type="sldNum" sz="quarter" idx="12"/>
          </p:nvPr>
        </p:nvSpPr>
        <p:spPr/>
        <p:txBody>
          <a:bodyPr/>
          <a:lstStyle>
            <a:lvl1pPr>
              <a:defRPr/>
            </a:lvl1pPr>
          </a:lstStyle>
          <a:p>
            <a:fld id="{A852A03D-C29C-4498-9CF6-1AB71F569D97}" type="slidenum">
              <a:rPr lang="en-US" altLang="en-US"/>
              <a:pPr/>
              <a:t>‹#›</a:t>
            </a:fld>
            <a:endParaRPr lang="en-US" altLang="en-US"/>
          </a:p>
        </p:txBody>
      </p:sp>
    </p:spTree>
    <p:extLst>
      <p:ext uri="{BB962C8B-B14F-4D97-AF65-F5344CB8AC3E}">
        <p14:creationId xmlns:p14="http://schemas.microsoft.com/office/powerpoint/2010/main" val="54529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9">
            <a:extLst>
              <a:ext uri="{FF2B5EF4-FFF2-40B4-BE49-F238E27FC236}">
                <a16:creationId xmlns:a16="http://schemas.microsoft.com/office/drawing/2014/main" id="{0BB163C3-8B23-4762-8AAB-552557DAD73A}"/>
              </a:ext>
            </a:extLst>
          </p:cNvPr>
          <p:cNvSpPr>
            <a:spLocks noGrp="1"/>
          </p:cNvSpPr>
          <p:nvPr>
            <p:ph type="dt" sz="half" idx="10"/>
          </p:nvPr>
        </p:nvSpPr>
        <p:spPr/>
        <p:txBody>
          <a:bodyPr/>
          <a:lstStyle>
            <a:lvl1pPr>
              <a:defRPr/>
            </a:lvl1pPr>
          </a:lstStyle>
          <a:p>
            <a:pPr>
              <a:defRPr/>
            </a:pPr>
            <a:fld id="{A7E52F14-9201-4599-8E79-72872B603E7D}" type="datetime1">
              <a:rPr lang="en-US"/>
              <a:pPr>
                <a:defRPr/>
              </a:pPr>
              <a:t>1/16/2022</a:t>
            </a:fld>
            <a:endParaRPr lang="en-US"/>
          </a:p>
        </p:txBody>
      </p:sp>
      <p:sp>
        <p:nvSpPr>
          <p:cNvPr id="4" name="Footer Placeholder 21">
            <a:extLst>
              <a:ext uri="{FF2B5EF4-FFF2-40B4-BE49-F238E27FC236}">
                <a16:creationId xmlns:a16="http://schemas.microsoft.com/office/drawing/2014/main" id="{A4403254-5B4B-45B5-84BA-849F38FB9310}"/>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5" name="Slide Number Placeholder 17">
            <a:extLst>
              <a:ext uri="{FF2B5EF4-FFF2-40B4-BE49-F238E27FC236}">
                <a16:creationId xmlns:a16="http://schemas.microsoft.com/office/drawing/2014/main" id="{787EEE58-5A8C-4B89-A51B-906B89BB86D1}"/>
              </a:ext>
            </a:extLst>
          </p:cNvPr>
          <p:cNvSpPr>
            <a:spLocks noGrp="1"/>
          </p:cNvSpPr>
          <p:nvPr>
            <p:ph type="sldNum" sz="quarter" idx="12"/>
          </p:nvPr>
        </p:nvSpPr>
        <p:spPr/>
        <p:txBody>
          <a:bodyPr/>
          <a:lstStyle>
            <a:lvl1pPr>
              <a:defRPr/>
            </a:lvl1pPr>
          </a:lstStyle>
          <a:p>
            <a:fld id="{2EDEDCB3-D468-447A-8697-FF3D75DE31B5}" type="slidenum">
              <a:rPr lang="en-US" altLang="en-US"/>
              <a:pPr/>
              <a:t>‹#›</a:t>
            </a:fld>
            <a:endParaRPr lang="en-US" altLang="en-US"/>
          </a:p>
        </p:txBody>
      </p:sp>
    </p:spTree>
    <p:extLst>
      <p:ext uri="{BB962C8B-B14F-4D97-AF65-F5344CB8AC3E}">
        <p14:creationId xmlns:p14="http://schemas.microsoft.com/office/powerpoint/2010/main" val="199491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83C27B77-9DE0-4801-9602-E09BF181D294}"/>
              </a:ext>
            </a:extLst>
          </p:cNvPr>
          <p:cNvSpPr>
            <a:spLocks noGrp="1"/>
          </p:cNvSpPr>
          <p:nvPr>
            <p:ph type="dt" sz="half" idx="10"/>
          </p:nvPr>
        </p:nvSpPr>
        <p:spPr/>
        <p:txBody>
          <a:bodyPr/>
          <a:lstStyle>
            <a:lvl1pPr>
              <a:defRPr/>
            </a:lvl1pPr>
          </a:lstStyle>
          <a:p>
            <a:pPr>
              <a:defRPr/>
            </a:pPr>
            <a:fld id="{110FB4F9-BFDA-4900-85DC-2ADACF3FA61D}" type="datetime1">
              <a:rPr lang="en-US"/>
              <a:pPr>
                <a:defRPr/>
              </a:pPr>
              <a:t>1/16/2022</a:t>
            </a:fld>
            <a:endParaRPr lang="en-US"/>
          </a:p>
        </p:txBody>
      </p:sp>
      <p:sp>
        <p:nvSpPr>
          <p:cNvPr id="3" name="Footer Placeholder 21">
            <a:extLst>
              <a:ext uri="{FF2B5EF4-FFF2-40B4-BE49-F238E27FC236}">
                <a16:creationId xmlns:a16="http://schemas.microsoft.com/office/drawing/2014/main" id="{365C8284-FB02-412E-B0F7-4658BE8C71A6}"/>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4" name="Slide Number Placeholder 17">
            <a:extLst>
              <a:ext uri="{FF2B5EF4-FFF2-40B4-BE49-F238E27FC236}">
                <a16:creationId xmlns:a16="http://schemas.microsoft.com/office/drawing/2014/main" id="{FC6C4D55-A954-4606-A8DA-6C8DFBE35F19}"/>
              </a:ext>
            </a:extLst>
          </p:cNvPr>
          <p:cNvSpPr>
            <a:spLocks noGrp="1"/>
          </p:cNvSpPr>
          <p:nvPr>
            <p:ph type="sldNum" sz="quarter" idx="12"/>
          </p:nvPr>
        </p:nvSpPr>
        <p:spPr/>
        <p:txBody>
          <a:bodyPr/>
          <a:lstStyle>
            <a:lvl1pPr>
              <a:defRPr/>
            </a:lvl1pPr>
          </a:lstStyle>
          <a:p>
            <a:fld id="{F9EF18F0-1D66-442F-BC1B-417D5A4C1746}" type="slidenum">
              <a:rPr lang="en-US" altLang="en-US"/>
              <a:pPr/>
              <a:t>‹#›</a:t>
            </a:fld>
            <a:endParaRPr lang="en-US" altLang="en-US"/>
          </a:p>
        </p:txBody>
      </p:sp>
    </p:spTree>
    <p:extLst>
      <p:ext uri="{BB962C8B-B14F-4D97-AF65-F5344CB8AC3E}">
        <p14:creationId xmlns:p14="http://schemas.microsoft.com/office/powerpoint/2010/main" val="285905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E48FFF-1978-40DD-99CF-4185EB1E598C}"/>
              </a:ext>
            </a:extLst>
          </p:cNvPr>
          <p:cNvSpPr>
            <a:spLocks noGrp="1"/>
          </p:cNvSpPr>
          <p:nvPr>
            <p:ph type="dt" sz="half" idx="10"/>
          </p:nvPr>
        </p:nvSpPr>
        <p:spPr/>
        <p:txBody>
          <a:bodyPr/>
          <a:lstStyle>
            <a:lvl1pPr>
              <a:defRPr/>
            </a:lvl1pPr>
          </a:lstStyle>
          <a:p>
            <a:pPr>
              <a:defRPr/>
            </a:pPr>
            <a:fld id="{BB35D872-6DD1-471B-AF11-B4B86587ECB1}" type="datetime1">
              <a:rPr lang="en-US"/>
              <a:pPr>
                <a:defRPr/>
              </a:pPr>
              <a:t>1/16/2022</a:t>
            </a:fld>
            <a:endParaRPr lang="en-US"/>
          </a:p>
        </p:txBody>
      </p:sp>
      <p:sp>
        <p:nvSpPr>
          <p:cNvPr id="6" name="Footer Placeholder 5">
            <a:extLst>
              <a:ext uri="{FF2B5EF4-FFF2-40B4-BE49-F238E27FC236}">
                <a16:creationId xmlns:a16="http://schemas.microsoft.com/office/drawing/2014/main" id="{7AF024AD-E269-4A6B-BDA5-CC0ABFE2188D}"/>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7" name="Slide Number Placeholder 6">
            <a:extLst>
              <a:ext uri="{FF2B5EF4-FFF2-40B4-BE49-F238E27FC236}">
                <a16:creationId xmlns:a16="http://schemas.microsoft.com/office/drawing/2014/main" id="{6A297B1D-5A9D-4234-B6DC-BAC5758ABC8C}"/>
              </a:ext>
            </a:extLst>
          </p:cNvPr>
          <p:cNvSpPr>
            <a:spLocks noGrp="1"/>
          </p:cNvSpPr>
          <p:nvPr>
            <p:ph type="sldNum" sz="quarter" idx="12"/>
          </p:nvPr>
        </p:nvSpPr>
        <p:spPr/>
        <p:txBody>
          <a:bodyPr/>
          <a:lstStyle>
            <a:lvl1pPr>
              <a:defRPr/>
            </a:lvl1pPr>
          </a:lstStyle>
          <a:p>
            <a:fld id="{9EF38977-2BE9-48C9-800C-402053C8C18C}" type="slidenum">
              <a:rPr lang="en-US" altLang="en-US"/>
              <a:pPr/>
              <a:t>‹#›</a:t>
            </a:fld>
            <a:endParaRPr lang="en-US" altLang="en-US"/>
          </a:p>
        </p:txBody>
      </p:sp>
    </p:spTree>
    <p:extLst>
      <p:ext uri="{BB962C8B-B14F-4D97-AF65-F5344CB8AC3E}">
        <p14:creationId xmlns:p14="http://schemas.microsoft.com/office/powerpoint/2010/main" val="287830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76240" y="2543176"/>
            <a:ext cx="3429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5B39BBBC-7364-4FD5-9FA6-FEAC25EA71E2}"/>
              </a:ext>
            </a:extLst>
          </p:cNvPr>
          <p:cNvSpPr>
            <a:spLocks noGrp="1"/>
          </p:cNvSpPr>
          <p:nvPr>
            <p:ph type="dt" sz="half" idx="10"/>
          </p:nvPr>
        </p:nvSpPr>
        <p:spPr/>
        <p:txBody>
          <a:bodyPr/>
          <a:lstStyle>
            <a:lvl1pPr>
              <a:defRPr/>
            </a:lvl1pPr>
          </a:lstStyle>
          <a:p>
            <a:pPr>
              <a:defRPr/>
            </a:pPr>
            <a:fld id="{6F7037AF-BF0A-4666-8CE6-94D6539412A5}" type="datetime1">
              <a:rPr lang="en-US"/>
              <a:pPr>
                <a:defRPr/>
              </a:pPr>
              <a:t>1/16/2022</a:t>
            </a:fld>
            <a:endParaRPr lang="en-US"/>
          </a:p>
        </p:txBody>
      </p:sp>
      <p:sp>
        <p:nvSpPr>
          <p:cNvPr id="6" name="Footer Placeholder 5">
            <a:extLst>
              <a:ext uri="{FF2B5EF4-FFF2-40B4-BE49-F238E27FC236}">
                <a16:creationId xmlns:a16="http://schemas.microsoft.com/office/drawing/2014/main" id="{94E686EA-EBF3-437F-889B-68D40B83F838}"/>
              </a:ext>
            </a:extLst>
          </p:cNvPr>
          <p:cNvSpPr>
            <a:spLocks noGrp="1"/>
          </p:cNvSpPr>
          <p:nvPr>
            <p:ph type="ftr" sz="quarter" idx="11"/>
          </p:nvPr>
        </p:nvSpPr>
        <p:spPr/>
        <p:txBody>
          <a:bodyPr/>
          <a:lstStyle>
            <a:lvl1pPr>
              <a:defRPr/>
            </a:lvl1pPr>
          </a:lstStyle>
          <a:p>
            <a:pPr>
              <a:defRPr/>
            </a:pPr>
            <a:r>
              <a:rPr lang="en-US"/>
              <a:t>South County Umpires Association</a:t>
            </a:r>
          </a:p>
        </p:txBody>
      </p:sp>
      <p:sp>
        <p:nvSpPr>
          <p:cNvPr id="7" name="Slide Number Placeholder 6">
            <a:extLst>
              <a:ext uri="{FF2B5EF4-FFF2-40B4-BE49-F238E27FC236}">
                <a16:creationId xmlns:a16="http://schemas.microsoft.com/office/drawing/2014/main" id="{A6710835-4DA1-4D79-8BFE-8DE2D3DA50BF}"/>
              </a:ext>
            </a:extLst>
          </p:cNvPr>
          <p:cNvSpPr>
            <a:spLocks noGrp="1"/>
          </p:cNvSpPr>
          <p:nvPr>
            <p:ph type="sldNum" sz="quarter" idx="12"/>
          </p:nvPr>
        </p:nvSpPr>
        <p:spPr/>
        <p:txBody>
          <a:bodyPr/>
          <a:lstStyle>
            <a:lvl1pPr>
              <a:defRPr/>
            </a:lvl1pPr>
          </a:lstStyle>
          <a:p>
            <a:fld id="{92F0B60F-C6F1-4289-92BD-F6A1CBDCAF91}" type="slidenum">
              <a:rPr lang="en-US" altLang="en-US"/>
              <a:pPr/>
              <a:t>‹#›</a:t>
            </a:fld>
            <a:endParaRPr lang="en-US" altLang="en-US"/>
          </a:p>
        </p:txBody>
      </p:sp>
    </p:spTree>
    <p:extLst>
      <p:ext uri="{BB962C8B-B14F-4D97-AF65-F5344CB8AC3E}">
        <p14:creationId xmlns:p14="http://schemas.microsoft.com/office/powerpoint/2010/main" val="153040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D82DCE3E-D5C1-4B21-808C-520B037CC60F}"/>
              </a:ext>
            </a:extLst>
          </p:cNvPr>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ocument 7">
            <a:extLst>
              <a:ext uri="{FF2B5EF4-FFF2-40B4-BE49-F238E27FC236}">
                <a16:creationId xmlns:a16="http://schemas.microsoft.com/office/drawing/2014/main" id="{24AC4B8C-10F6-4F01-ACA7-60C0D3D2EB97}"/>
              </a:ext>
            </a:extLst>
          </p:cNvPr>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Placeholder 8">
            <a:extLst>
              <a:ext uri="{FF2B5EF4-FFF2-40B4-BE49-F238E27FC236}">
                <a16:creationId xmlns:a16="http://schemas.microsoft.com/office/drawing/2014/main" id="{53D97CB4-1822-4F08-A65A-AFA4F3699E4A}"/>
              </a:ext>
            </a:extLst>
          </p:cNvPr>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a:t>Click to edit Master title style</a:t>
            </a:r>
            <a:endParaRPr lang="en-US" dirty="0"/>
          </a:p>
        </p:txBody>
      </p:sp>
      <p:sp>
        <p:nvSpPr>
          <p:cNvPr id="1033" name="Text Placeholder 29">
            <a:extLst>
              <a:ext uri="{FF2B5EF4-FFF2-40B4-BE49-F238E27FC236}">
                <a16:creationId xmlns:a16="http://schemas.microsoft.com/office/drawing/2014/main" id="{F89AAF3C-09DE-4A88-BB8B-963B27500067}"/>
              </a:ext>
            </a:extLst>
          </p:cNvPr>
          <p:cNvSpPr>
            <a:spLocks noGrp="1"/>
          </p:cNvSpPr>
          <p:nvPr>
            <p:ph type="body" idx="1"/>
          </p:nvPr>
        </p:nvSpPr>
        <p:spPr bwMode="auto">
          <a:xfrm>
            <a:off x="457200" y="21796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FBD1260-5598-438A-B63C-B6A08E77D18E}"/>
              </a:ext>
            </a:extLst>
          </p:cNvPr>
          <p:cNvSpPr>
            <a:spLocks noGrp="1"/>
          </p:cNvSpPr>
          <p:nvPr>
            <p:ph type="dt" sz="half" idx="2"/>
          </p:nvPr>
        </p:nvSpPr>
        <p:spPr>
          <a:xfrm>
            <a:off x="457200" y="6356350"/>
            <a:ext cx="1981200" cy="365125"/>
          </a:xfrm>
          <a:prstGeom prst="rect">
            <a:avLst/>
          </a:prstGeom>
        </p:spPr>
        <p:txBody>
          <a:bodyPr vert="horz" anchor="b"/>
          <a:lstStyle>
            <a:lvl1pPr algn="ctr" fontAlgn="auto">
              <a:spcBef>
                <a:spcPts val="0"/>
              </a:spcBef>
              <a:spcAft>
                <a:spcPts val="0"/>
              </a:spcAft>
              <a:defRPr sz="1200" smtClean="0">
                <a:solidFill>
                  <a:schemeClr val="tx2">
                    <a:shade val="50000"/>
                  </a:schemeClr>
                </a:solidFill>
                <a:latin typeface="+mn-lt"/>
              </a:defRPr>
            </a:lvl1pPr>
          </a:lstStyle>
          <a:p>
            <a:pPr>
              <a:defRPr/>
            </a:pPr>
            <a:fld id="{F33C58C1-987B-40DE-897D-6F7643C04972}" type="datetime1">
              <a:rPr lang="en-US"/>
              <a:pPr>
                <a:defRPr/>
              </a:pPr>
              <a:t>1/16/2022</a:t>
            </a:fld>
            <a:endParaRPr lang="en-US"/>
          </a:p>
        </p:txBody>
      </p:sp>
      <p:sp>
        <p:nvSpPr>
          <p:cNvPr id="22" name="Footer Placeholder 21">
            <a:extLst>
              <a:ext uri="{FF2B5EF4-FFF2-40B4-BE49-F238E27FC236}">
                <a16:creationId xmlns:a16="http://schemas.microsoft.com/office/drawing/2014/main" id="{62EDC38B-D1FD-41EB-833C-933576CDF065}"/>
              </a:ext>
            </a:extLst>
          </p:cNvPr>
          <p:cNvSpPr>
            <a:spLocks noGrp="1"/>
          </p:cNvSpPr>
          <p:nvPr>
            <p:ph type="ftr" sz="quarter" idx="3"/>
          </p:nvPr>
        </p:nvSpPr>
        <p:spPr>
          <a:xfrm>
            <a:off x="2438400" y="6356350"/>
            <a:ext cx="2895600" cy="365125"/>
          </a:xfrm>
          <a:prstGeom prst="rect">
            <a:avLst/>
          </a:prstGeom>
        </p:spPr>
        <p:txBody>
          <a:bodyPr vert="horz" lIns="0" anchor="b"/>
          <a:lstStyle>
            <a:lvl1pPr algn="l" fontAlgn="auto">
              <a:spcBef>
                <a:spcPts val="0"/>
              </a:spcBef>
              <a:spcAft>
                <a:spcPts val="0"/>
              </a:spcAft>
              <a:defRPr sz="1200" smtClean="0">
                <a:solidFill>
                  <a:schemeClr val="tx2">
                    <a:shade val="50000"/>
                  </a:schemeClr>
                </a:solidFill>
                <a:latin typeface="+mn-lt"/>
              </a:defRPr>
            </a:lvl1pPr>
          </a:lstStyle>
          <a:p>
            <a:pPr>
              <a:defRPr/>
            </a:pPr>
            <a:r>
              <a:rPr lang="en-US"/>
              <a:t>South County Umpires Association</a:t>
            </a:r>
          </a:p>
        </p:txBody>
      </p:sp>
      <p:sp>
        <p:nvSpPr>
          <p:cNvPr id="18" name="Slide Number Placeholder 17">
            <a:extLst>
              <a:ext uri="{FF2B5EF4-FFF2-40B4-BE49-F238E27FC236}">
                <a16:creationId xmlns:a16="http://schemas.microsoft.com/office/drawing/2014/main" id="{2D3A8DFB-82E2-417F-A489-0FC6F95BA013}"/>
              </a:ext>
            </a:extLst>
          </p:cNvPr>
          <p:cNvSpPr>
            <a:spLocks noGrp="1"/>
          </p:cNvSpPr>
          <p:nvPr>
            <p:ph type="sldNum" sz="quarter" idx="4"/>
          </p:nvPr>
        </p:nvSpPr>
        <p:spPr>
          <a:xfrm>
            <a:off x="8153400" y="6356350"/>
            <a:ext cx="533400" cy="365125"/>
          </a:xfrm>
          <a:prstGeom prst="rect">
            <a:avLst/>
          </a:prstGeom>
        </p:spPr>
        <p:txBody>
          <a:bodyPr vert="horz" wrap="square" lIns="91440" tIns="45720" rIns="0" bIns="45720" numCol="1" anchor="b" anchorCtr="0" compatLnSpc="1">
            <a:prstTxWarp prst="textNoShape">
              <a:avLst/>
            </a:prstTxWarp>
          </a:bodyPr>
          <a:lstStyle>
            <a:lvl1pPr algn="r">
              <a:defRPr sz="1400">
                <a:solidFill>
                  <a:srgbClr val="BCB7A8"/>
                </a:solidFill>
                <a:latin typeface="Corbel" panose="020B0503020204020204" pitchFamily="34" charset="0"/>
              </a:defRPr>
            </a:lvl1pPr>
          </a:lstStyle>
          <a:p>
            <a:fld id="{456B6511-EC49-454A-B6FD-4B35E4807C9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5" r:id="rId8"/>
    <p:sldLayoutId id="2147483686" r:id="rId9"/>
    <p:sldLayoutId id="2147483681" r:id="rId10"/>
    <p:sldLayoutId id="2147483682" r:id="rId11"/>
  </p:sldLayoutIdLst>
  <p:hf hdr="0" dt="0"/>
  <p:txStyles>
    <p:titleStyle>
      <a:lvl1pPr algn="l" rtl="0" eaLnBrk="1" fontAlgn="base" hangingPunct="1">
        <a:spcBef>
          <a:spcPct val="0"/>
        </a:spcBef>
        <a:spcAft>
          <a:spcPct val="0"/>
        </a:spcAft>
        <a:defRPr sz="48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eaLnBrk="1" fontAlgn="base" hangingPunct="1">
        <a:spcBef>
          <a:spcPct val="0"/>
        </a:spcBef>
        <a:spcAft>
          <a:spcPct val="0"/>
        </a:spcAft>
        <a:defRPr sz="4800" b="1">
          <a:solidFill>
            <a:srgbClr val="FFFFD2"/>
          </a:solidFill>
          <a:latin typeface="Corbel" panose="020B0503020204020204" pitchFamily="34" charset="0"/>
        </a:defRPr>
      </a:lvl2pPr>
      <a:lvl3pPr algn="l" rtl="0" eaLnBrk="1" fontAlgn="base" hangingPunct="1">
        <a:spcBef>
          <a:spcPct val="0"/>
        </a:spcBef>
        <a:spcAft>
          <a:spcPct val="0"/>
        </a:spcAft>
        <a:defRPr sz="4800" b="1">
          <a:solidFill>
            <a:srgbClr val="FFFFD2"/>
          </a:solidFill>
          <a:latin typeface="Corbel" panose="020B0503020204020204" pitchFamily="34" charset="0"/>
        </a:defRPr>
      </a:lvl3pPr>
      <a:lvl4pPr algn="l" rtl="0" eaLnBrk="1" fontAlgn="base" hangingPunct="1">
        <a:spcBef>
          <a:spcPct val="0"/>
        </a:spcBef>
        <a:spcAft>
          <a:spcPct val="0"/>
        </a:spcAft>
        <a:defRPr sz="4800" b="1">
          <a:solidFill>
            <a:srgbClr val="FFFFD2"/>
          </a:solidFill>
          <a:latin typeface="Corbel" panose="020B0503020204020204" pitchFamily="34" charset="0"/>
        </a:defRPr>
      </a:lvl4pPr>
      <a:lvl5pPr algn="l" rtl="0" eaLnBrk="1" fontAlgn="base" hangingPunct="1">
        <a:spcBef>
          <a:spcPct val="0"/>
        </a:spcBef>
        <a:spcAft>
          <a:spcPct val="0"/>
        </a:spcAft>
        <a:defRPr sz="4800" b="1">
          <a:solidFill>
            <a:srgbClr val="FFFFD2"/>
          </a:solidFill>
          <a:latin typeface="Corbel" panose="020B0503020204020204" pitchFamily="34" charset="0"/>
        </a:defRPr>
      </a:lvl5pPr>
      <a:lvl6pPr marL="457200" algn="l" rtl="0" eaLnBrk="1" fontAlgn="base" hangingPunct="1">
        <a:spcBef>
          <a:spcPct val="0"/>
        </a:spcBef>
        <a:spcAft>
          <a:spcPct val="0"/>
        </a:spcAft>
        <a:defRPr sz="4800" b="1">
          <a:solidFill>
            <a:srgbClr val="FFFFD2"/>
          </a:solidFill>
          <a:latin typeface="Corbel" panose="020B0503020204020204" pitchFamily="34" charset="0"/>
        </a:defRPr>
      </a:lvl6pPr>
      <a:lvl7pPr marL="914400" algn="l" rtl="0" eaLnBrk="1" fontAlgn="base" hangingPunct="1">
        <a:spcBef>
          <a:spcPct val="0"/>
        </a:spcBef>
        <a:spcAft>
          <a:spcPct val="0"/>
        </a:spcAft>
        <a:defRPr sz="4800" b="1">
          <a:solidFill>
            <a:srgbClr val="FFFFD2"/>
          </a:solidFill>
          <a:latin typeface="Corbel" panose="020B0503020204020204" pitchFamily="34" charset="0"/>
        </a:defRPr>
      </a:lvl7pPr>
      <a:lvl8pPr marL="1371600" algn="l" rtl="0" eaLnBrk="1" fontAlgn="base" hangingPunct="1">
        <a:spcBef>
          <a:spcPct val="0"/>
        </a:spcBef>
        <a:spcAft>
          <a:spcPct val="0"/>
        </a:spcAft>
        <a:defRPr sz="4800" b="1">
          <a:solidFill>
            <a:srgbClr val="FFFFD2"/>
          </a:solidFill>
          <a:latin typeface="Corbel" panose="020B0503020204020204" pitchFamily="34" charset="0"/>
        </a:defRPr>
      </a:lvl8pPr>
      <a:lvl9pPr marL="1828800" algn="l" rtl="0" eaLnBrk="1" fontAlgn="base" hangingPunct="1">
        <a:spcBef>
          <a:spcPct val="0"/>
        </a:spcBef>
        <a:spcAft>
          <a:spcPct val="0"/>
        </a:spcAft>
        <a:defRPr sz="4800" b="1">
          <a:solidFill>
            <a:srgbClr val="FFFFD2"/>
          </a:solidFill>
          <a:latin typeface="Corbel" panose="020B0503020204020204" pitchFamily="34" charset="0"/>
        </a:defRPr>
      </a:lvl9pPr>
    </p:titleStyle>
    <p:bodyStyle>
      <a:lvl1pPr marL="319088" indent="-319088" algn="l" rtl="0" eaLnBrk="1" fontAlgn="base" hangingPunct="1">
        <a:spcBef>
          <a:spcPct val="20000"/>
        </a:spcBef>
        <a:spcAft>
          <a:spcPct val="0"/>
        </a:spcAft>
        <a:buClr>
          <a:schemeClr val="accent1"/>
        </a:buClr>
        <a:buSzPct val="70000"/>
        <a:buFont typeface="Wingdings 2" panose="05020102010507070707" pitchFamily="18" charset="2"/>
        <a:buChar char=""/>
        <a:defRPr sz="3000" kern="1200">
          <a:solidFill>
            <a:schemeClr val="tx1"/>
          </a:solidFill>
          <a:latin typeface="+mn-lt"/>
          <a:ea typeface="+mn-ea"/>
          <a:cs typeface="+mn-cs"/>
        </a:defRPr>
      </a:lvl1pPr>
      <a:lvl2pPr marL="630238" indent="-273050" algn="l" rtl="0" eaLnBrk="1" fontAlgn="base" hangingPunct="1">
        <a:spcBef>
          <a:spcPct val="20000"/>
        </a:spcBef>
        <a:spcAft>
          <a:spcPct val="0"/>
        </a:spcAft>
        <a:buClr>
          <a:schemeClr val="accent2"/>
        </a:buClr>
        <a:buFont typeface="Wingdings 2" panose="05020102010507070707" pitchFamily="18" charset="2"/>
        <a:buChar char=""/>
        <a:defRPr sz="2600" kern="1200">
          <a:solidFill>
            <a:schemeClr val="tx1"/>
          </a:solidFill>
          <a:latin typeface="+mn-lt"/>
          <a:ea typeface="+mn-ea"/>
          <a:cs typeface="+mn-cs"/>
        </a:defRPr>
      </a:lvl2pPr>
      <a:lvl3pPr marL="922338" indent="-273050" algn="l" rtl="0" eaLnBrk="1" fontAlgn="base" hangingPunct="1">
        <a:spcBef>
          <a:spcPct val="20000"/>
        </a:spcBef>
        <a:spcAft>
          <a:spcPct val="0"/>
        </a:spcAft>
        <a:buClr>
          <a:srgbClr val="FF953E"/>
        </a:buClr>
        <a:buFont typeface="Wingdings 2" panose="05020102010507070707" pitchFamily="18" charset="2"/>
        <a:buChar char=""/>
        <a:defRPr sz="2400" kern="1200">
          <a:solidFill>
            <a:schemeClr val="tx1"/>
          </a:solidFill>
          <a:latin typeface="+mn-lt"/>
          <a:ea typeface="+mn-ea"/>
          <a:cs typeface="+mn-cs"/>
        </a:defRPr>
      </a:lvl3pPr>
      <a:lvl4pPr marL="1187450" indent="-228600" algn="l" rtl="0" eaLnBrk="1" fontAlgn="base" hangingPunct="1">
        <a:spcBef>
          <a:spcPct val="20000"/>
        </a:spcBef>
        <a:spcAft>
          <a:spcPct val="0"/>
        </a:spcAft>
        <a:buClr>
          <a:srgbClr val="F8BD52"/>
        </a:buClr>
        <a:buFont typeface="Wingdings 2" panose="05020102010507070707" pitchFamily="18" charset="2"/>
        <a:buChar char=""/>
        <a:defRPr sz="2200" kern="1200">
          <a:solidFill>
            <a:schemeClr val="tx1"/>
          </a:solidFill>
          <a:latin typeface="+mn-lt"/>
          <a:ea typeface="+mn-ea"/>
          <a:cs typeface="+mn-cs"/>
        </a:defRPr>
      </a:lvl4pPr>
      <a:lvl5pPr marL="1425575" indent="-228600" algn="l" rtl="0" eaLnBrk="1" fontAlgn="base" hangingPunct="1">
        <a:spcBef>
          <a:spcPct val="20000"/>
        </a:spcBef>
        <a:spcAft>
          <a:spcPct val="0"/>
        </a:spcAft>
        <a:buClr>
          <a:srgbClr val="46A6BD"/>
        </a:buClr>
        <a:buFont typeface="Wingdings 2" panose="05020102010507070707" pitchFamily="18" charset="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image" Target="../media/image5.jpeg"/><Relationship Id="rId14"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0.jpg"/><Relationship Id="rId7" Type="http://schemas.openxmlformats.org/officeDocument/2006/relationships/diagramQuickStyle" Target="../diagrams/quickStyle7.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2.png"/><Relationship Id="rId4" Type="http://schemas.openxmlformats.org/officeDocument/2006/relationships/image" Target="../media/image11.jpe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F7BF-2295-4484-AD0A-A6F6ADDB0E68}"/>
              </a:ext>
            </a:extLst>
          </p:cNvPr>
          <p:cNvSpPr>
            <a:spLocks noGrp="1"/>
          </p:cNvSpPr>
          <p:nvPr>
            <p:ph type="ctrTitle"/>
          </p:nvPr>
        </p:nvSpPr>
        <p:spPr>
          <a:xfrm>
            <a:off x="503238" y="2776538"/>
            <a:ext cx="8229600" cy="2166937"/>
          </a:xfrm>
        </p:spPr>
        <p:txBody>
          <a:bodyPr/>
          <a:lstStyle/>
          <a:p>
            <a:pPr fontAlgn="auto">
              <a:spcAft>
                <a:spcPts val="0"/>
              </a:spcAft>
              <a:defRPr/>
            </a:pPr>
            <a:r>
              <a:rPr lang="en-US" dirty="0">
                <a:solidFill>
                  <a:schemeClr val="tx2">
                    <a:tint val="100000"/>
                    <a:satMod val="250000"/>
                  </a:schemeClr>
                </a:solidFill>
              </a:rPr>
              <a:t>SCUA General meeting</a:t>
            </a:r>
          </a:p>
        </p:txBody>
      </p:sp>
      <p:sp>
        <p:nvSpPr>
          <p:cNvPr id="6147" name="Subtitle 2">
            <a:extLst>
              <a:ext uri="{FF2B5EF4-FFF2-40B4-BE49-F238E27FC236}">
                <a16:creationId xmlns:a16="http://schemas.microsoft.com/office/drawing/2014/main" id="{E202B509-D199-453B-B4C1-77247C079C1E}"/>
              </a:ext>
            </a:extLst>
          </p:cNvPr>
          <p:cNvSpPr>
            <a:spLocks noGrp="1"/>
          </p:cNvSpPr>
          <p:nvPr>
            <p:ph type="subTitle" idx="1"/>
          </p:nvPr>
        </p:nvSpPr>
        <p:spPr>
          <a:xfrm>
            <a:off x="500063" y="1560513"/>
            <a:ext cx="5105400" cy="1219200"/>
          </a:xfrm>
        </p:spPr>
        <p:txBody>
          <a:bodyPr/>
          <a:lstStyle/>
          <a:p>
            <a:r>
              <a:rPr lang="en-US" altLang="en-US" dirty="0"/>
              <a:t>January 12, 2022</a:t>
            </a:r>
          </a:p>
        </p:txBody>
      </p:sp>
      <p:sp>
        <p:nvSpPr>
          <p:cNvPr id="7" name="Slide Number Placeholder 6">
            <a:extLst>
              <a:ext uri="{FF2B5EF4-FFF2-40B4-BE49-F238E27FC236}">
                <a16:creationId xmlns:a16="http://schemas.microsoft.com/office/drawing/2014/main" id="{6AE6BE61-402D-4D6B-AEDB-A479C9B6C18D}"/>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BE0788FC-A14B-4C5D-9989-C74635B2AAA5}" type="slidenum">
              <a:rPr lang="en-US" altLang="en-US">
                <a:solidFill>
                  <a:srgbClr val="BCB7A8"/>
                </a:solidFill>
              </a:rPr>
              <a:pPr/>
              <a:t>1</a:t>
            </a:fld>
            <a:endParaRPr lang="en-US" altLang="en-US">
              <a:solidFill>
                <a:srgbClr val="BCB7A8"/>
              </a:solidFill>
            </a:endParaRPr>
          </a:p>
        </p:txBody>
      </p:sp>
      <p:sp>
        <p:nvSpPr>
          <p:cNvPr id="8" name="Footer Placeholder 7">
            <a:extLst>
              <a:ext uri="{FF2B5EF4-FFF2-40B4-BE49-F238E27FC236}">
                <a16:creationId xmlns:a16="http://schemas.microsoft.com/office/drawing/2014/main" id="{237C4CDA-634C-49B1-AC80-1748FCC1D499}"/>
              </a:ext>
            </a:extLst>
          </p:cNvPr>
          <p:cNvSpPr>
            <a:spLocks noGrp="1"/>
          </p:cNvSpPr>
          <p:nvPr>
            <p:ph type="ftr" sz="quarter" idx="11"/>
          </p:nvPr>
        </p:nvSpPr>
        <p:spPr/>
        <p:txBody>
          <a:bodyPr/>
          <a:lstStyle/>
          <a:p>
            <a:pPr>
              <a:defRPr/>
            </a:pPr>
            <a:r>
              <a:rPr lang="en-US"/>
              <a:t>South County Umpires Association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pPr algn="ctr"/>
            <a:r>
              <a:rPr lang="en-US" dirty="0"/>
              <a:t>SCUA Softball Official’s Uniform</a:t>
            </a:r>
          </a:p>
        </p:txBody>
      </p:sp>
      <p:pic>
        <p:nvPicPr>
          <p:cNvPr id="14" name="Content Placeholder 13" descr="UmpireShirt2.jpg"/>
          <p:cNvPicPr>
            <a:picLocks noGrp="1" noChangeAspect="1"/>
          </p:cNvPicPr>
          <p:nvPr>
            <p:ph sz="half" idx="2"/>
          </p:nvPr>
        </p:nvPicPr>
        <p:blipFill>
          <a:blip r:embed="rId3" cstate="print"/>
          <a:stretch>
            <a:fillRect/>
          </a:stretch>
        </p:blipFill>
        <p:spPr>
          <a:xfrm>
            <a:off x="4495800" y="1981200"/>
            <a:ext cx="4419600" cy="4419600"/>
          </a:xfrm>
        </p:spPr>
      </p:pic>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10</a:t>
            </a:fld>
            <a:endParaRPr lang="en-US"/>
          </a:p>
        </p:txBody>
      </p:sp>
      <p:graphicFrame>
        <p:nvGraphicFramePr>
          <p:cNvPr id="18" name="Content Placeholder 17"/>
          <p:cNvGraphicFramePr>
            <a:graphicFrameLocks noGrp="1"/>
          </p:cNvGraphicFramePr>
          <p:nvPr>
            <p:ph sz="half" idx="1"/>
          </p:nvPr>
        </p:nvGraphicFramePr>
        <p:xfrm>
          <a:off x="457200" y="2163762"/>
          <a:ext cx="4038600" cy="4160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 Placeholder 9"/>
          <p:cNvSpPr txBox="1">
            <a:spLocks/>
          </p:cNvSpPr>
          <p:nvPr/>
        </p:nvSpPr>
        <p:spPr bwMode="auto">
          <a:xfrm>
            <a:off x="457200" y="1524000"/>
            <a:ext cx="4040188" cy="50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marR="0" lvl="0" indent="-319088" algn="l" defTabSz="914400" rtl="0" eaLnBrk="1" fontAlgn="base" latinLnBrk="0" hangingPunct="1">
              <a:lnSpc>
                <a:spcPct val="100000"/>
              </a:lnSpc>
              <a:spcBef>
                <a:spcPct val="20000"/>
              </a:spcBef>
              <a:spcAft>
                <a:spcPct val="0"/>
              </a:spcAft>
              <a:buClr>
                <a:schemeClr val="accent1"/>
              </a:buClr>
              <a:buSzPct val="70000"/>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Shirt</a:t>
            </a:r>
          </a:p>
        </p:txBody>
      </p:sp>
    </p:spTree>
    <p:extLst>
      <p:ext uri="{BB962C8B-B14F-4D97-AF65-F5344CB8AC3E}">
        <p14:creationId xmlns:p14="http://schemas.microsoft.com/office/powerpoint/2010/main" val="373316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pPr algn="ctr"/>
            <a:r>
              <a:rPr lang="en-US" dirty="0"/>
              <a:t>SCUA Softball Official’s Uniform</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11</a:t>
            </a:fld>
            <a:endParaRPr lang="en-US"/>
          </a:p>
        </p:txBody>
      </p:sp>
      <p:graphicFrame>
        <p:nvGraphicFramePr>
          <p:cNvPr id="18" name="Content Placeholder 17"/>
          <p:cNvGraphicFramePr>
            <a:graphicFrameLocks noGrp="1"/>
          </p:cNvGraphicFramePr>
          <p:nvPr>
            <p:ph sz="half" idx="1"/>
            <p:extLst>
              <p:ext uri="{D42A27DB-BD31-4B8C-83A1-F6EECF244321}">
                <p14:modId xmlns:p14="http://schemas.microsoft.com/office/powerpoint/2010/main" val="3615620121"/>
              </p:ext>
            </p:extLst>
          </p:nvPr>
        </p:nvGraphicFramePr>
        <p:xfrm>
          <a:off x="457200" y="2163762"/>
          <a:ext cx="4038600" cy="4160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white-tshirt.jpg"/>
          <p:cNvPicPr>
            <a:picLocks noChangeAspect="1"/>
          </p:cNvPicPr>
          <p:nvPr/>
        </p:nvPicPr>
        <p:blipFill>
          <a:blip r:embed="rId8" cstate="print"/>
          <a:stretch>
            <a:fillRect/>
          </a:stretch>
        </p:blipFill>
        <p:spPr>
          <a:xfrm>
            <a:off x="4114800" y="2133600"/>
            <a:ext cx="2514600" cy="2514600"/>
          </a:xfrm>
          <a:prstGeom prst="rect">
            <a:avLst/>
          </a:prstGeom>
        </p:spPr>
      </p:pic>
      <p:pic>
        <p:nvPicPr>
          <p:cNvPr id="10" name="Content Placeholder 9" descr="turtleneck.jpg"/>
          <p:cNvPicPr>
            <a:picLocks noGrp="1" noChangeAspect="1"/>
          </p:cNvPicPr>
          <p:nvPr>
            <p:ph sz="half" idx="2"/>
          </p:nvPr>
        </p:nvPicPr>
        <p:blipFill>
          <a:blip r:embed="rId9" cstate="print"/>
          <a:stretch>
            <a:fillRect/>
          </a:stretch>
        </p:blipFill>
        <p:spPr>
          <a:xfrm>
            <a:off x="6248400" y="3886200"/>
            <a:ext cx="2692240" cy="2438400"/>
          </a:xfrm>
        </p:spPr>
      </p:pic>
      <p:graphicFrame>
        <p:nvGraphicFramePr>
          <p:cNvPr id="13" name="Diagram 12"/>
          <p:cNvGraphicFramePr/>
          <p:nvPr/>
        </p:nvGraphicFramePr>
        <p:xfrm>
          <a:off x="4572000" y="1752600"/>
          <a:ext cx="4191000" cy="152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5" name="Group 14"/>
          <p:cNvGrpSpPr/>
          <p:nvPr/>
        </p:nvGrpSpPr>
        <p:grpSpPr>
          <a:xfrm>
            <a:off x="4495800" y="5029200"/>
            <a:ext cx="3962400" cy="1216800"/>
            <a:chOff x="0" y="0"/>
            <a:chExt cx="3962400" cy="1216800"/>
          </a:xfrm>
        </p:grpSpPr>
        <p:sp>
          <p:nvSpPr>
            <p:cNvPr id="16" name="Rounded Rectangle 15"/>
            <p:cNvSpPr/>
            <p:nvPr/>
          </p:nvSpPr>
          <p:spPr>
            <a:xfrm>
              <a:off x="0" y="0"/>
              <a:ext cx="3962400" cy="121680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ounded Rectangle 4"/>
            <p:cNvSpPr/>
            <p:nvPr/>
          </p:nvSpPr>
          <p:spPr>
            <a:xfrm>
              <a:off x="59399" y="59399"/>
              <a:ext cx="384360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dirty="0"/>
                <a:t>Long Sleeve: w</a:t>
              </a:r>
              <a:r>
                <a:rPr lang="en-US" sz="3200" kern="1200" dirty="0"/>
                <a:t>orn under jacket only</a:t>
              </a:r>
            </a:p>
          </p:txBody>
        </p:sp>
      </p:grpSp>
      <p:sp>
        <p:nvSpPr>
          <p:cNvPr id="20" name="Text Placeholder 9"/>
          <p:cNvSpPr txBox="1">
            <a:spLocks/>
          </p:cNvSpPr>
          <p:nvPr/>
        </p:nvSpPr>
        <p:spPr bwMode="auto">
          <a:xfrm>
            <a:off x="457200" y="1478280"/>
            <a:ext cx="4040188" cy="50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marR="0" lvl="0" indent="-319088" algn="l" defTabSz="914400" rtl="0" eaLnBrk="1" fontAlgn="base" latinLnBrk="0" hangingPunct="1">
              <a:lnSpc>
                <a:spcPct val="100000"/>
              </a:lnSpc>
              <a:spcBef>
                <a:spcPct val="20000"/>
              </a:spcBef>
              <a:spcAft>
                <a:spcPct val="0"/>
              </a:spcAft>
              <a:buClr>
                <a:schemeClr val="accent1"/>
              </a:buClr>
              <a:buSzPct val="70000"/>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Undershirts</a:t>
            </a:r>
          </a:p>
        </p:txBody>
      </p:sp>
    </p:spTree>
    <p:extLst>
      <p:ext uri="{BB962C8B-B14F-4D97-AF65-F5344CB8AC3E}">
        <p14:creationId xmlns:p14="http://schemas.microsoft.com/office/powerpoint/2010/main" val="5881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pPr algn="ctr"/>
            <a:r>
              <a:rPr lang="en-US" dirty="0"/>
              <a:t>SCUA Softball Official’s Uniform</a:t>
            </a:r>
          </a:p>
        </p:txBody>
      </p:sp>
      <p:sp>
        <p:nvSpPr>
          <p:cNvPr id="4" name="Date Placeholder 3"/>
          <p:cNvSpPr>
            <a:spLocks noGrp="1"/>
          </p:cNvSpPr>
          <p:nvPr>
            <p:ph type="dt" sz="half" idx="10"/>
          </p:nvPr>
        </p:nvSpPr>
        <p:spPr/>
        <p:txBody>
          <a:bodyPr/>
          <a:lstStyle/>
          <a:p>
            <a:r>
              <a:rPr lang="en-US" dirty="0">
                <a:solidFill>
                  <a:srgbClr val="FFF9E5">
                    <a:shade val="50000"/>
                  </a:srgbClr>
                </a:solidFill>
              </a:rPr>
              <a:t>2022</a:t>
            </a:r>
          </a:p>
        </p:txBody>
      </p:sp>
      <p:sp>
        <p:nvSpPr>
          <p:cNvPr id="5" name="Footer Placeholder 4"/>
          <p:cNvSpPr>
            <a:spLocks noGrp="1"/>
          </p:cNvSpPr>
          <p:nvPr>
            <p:ph type="ftr" sz="quarter" idx="11"/>
          </p:nvPr>
        </p:nvSpPr>
        <p:spPr/>
        <p:txBody>
          <a:bodyPr/>
          <a:lstStyle/>
          <a:p>
            <a:r>
              <a:rPr lang="en-US">
                <a:solidFill>
                  <a:srgbClr val="FFF9E5">
                    <a:shade val="50000"/>
                  </a:srgbClr>
                </a:solidFill>
              </a:rPr>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solidFill>
                  <a:srgbClr val="FFF9E5">
                    <a:shade val="50000"/>
                  </a:srgbClr>
                </a:solidFill>
              </a:rPr>
              <a:pPr/>
              <a:t>12</a:t>
            </a:fld>
            <a:endParaRPr lang="en-US">
              <a:solidFill>
                <a:srgbClr val="FFF9E5">
                  <a:shade val="50000"/>
                </a:srgbClr>
              </a:solidFill>
            </a:endParaRPr>
          </a:p>
        </p:txBody>
      </p:sp>
      <p:graphicFrame>
        <p:nvGraphicFramePr>
          <p:cNvPr id="18" name="Content Placeholder 17"/>
          <p:cNvGraphicFramePr>
            <a:graphicFrameLocks noGrp="1"/>
          </p:cNvGraphicFramePr>
          <p:nvPr>
            <p:ph sz="half" idx="1"/>
          </p:nvPr>
        </p:nvGraphicFramePr>
        <p:xfrm>
          <a:off x="457200" y="2163762"/>
          <a:ext cx="4038600" cy="4160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 Placeholder 9"/>
          <p:cNvSpPr txBox="1">
            <a:spLocks/>
          </p:cNvSpPr>
          <p:nvPr/>
        </p:nvSpPr>
        <p:spPr bwMode="auto">
          <a:xfrm>
            <a:off x="457200" y="1524000"/>
            <a:ext cx="4040188" cy="50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indent="-319088" fontAlgn="base">
              <a:spcBef>
                <a:spcPct val="20000"/>
              </a:spcBef>
              <a:spcAft>
                <a:spcPct val="0"/>
              </a:spcAft>
              <a:buClr>
                <a:srgbClr val="CC4757"/>
              </a:buClr>
              <a:buSzPct val="70000"/>
              <a:defRPr/>
            </a:pPr>
            <a:r>
              <a:rPr lang="en-US" sz="2800" dirty="0">
                <a:solidFill>
                  <a:prstClr val="white"/>
                </a:solidFill>
              </a:rPr>
              <a:t>Jacket </a:t>
            </a:r>
          </a:p>
        </p:txBody>
      </p:sp>
      <p:pic>
        <p:nvPicPr>
          <p:cNvPr id="7" name="Content Placeholder 6"/>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4876800" y="2209800"/>
            <a:ext cx="3869794" cy="3869794"/>
          </a:xfrm>
        </p:spPr>
      </p:pic>
    </p:spTree>
    <p:extLst>
      <p:ext uri="{BB962C8B-B14F-4D97-AF65-F5344CB8AC3E}">
        <p14:creationId xmlns:p14="http://schemas.microsoft.com/office/powerpoint/2010/main" val="222517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dirty="0"/>
              <a:t>SCUA Softball Official’s Uniform</a:t>
            </a:r>
          </a:p>
        </p:txBody>
      </p:sp>
      <p:sp>
        <p:nvSpPr>
          <p:cNvPr id="10" name="Text Placeholder 9"/>
          <p:cNvSpPr>
            <a:spLocks noGrp="1"/>
          </p:cNvSpPr>
          <p:nvPr>
            <p:ph type="body" idx="1"/>
          </p:nvPr>
        </p:nvSpPr>
        <p:spPr>
          <a:xfrm>
            <a:off x="457200" y="1524000"/>
            <a:ext cx="4040188" cy="502920"/>
          </a:xfrm>
        </p:spPr>
        <p:txBody>
          <a:bodyPr/>
          <a:lstStyle/>
          <a:p>
            <a:r>
              <a:rPr lang="en-US" dirty="0"/>
              <a:t>Slacks and Belt</a:t>
            </a:r>
          </a:p>
        </p:txBody>
      </p:sp>
      <p:sp>
        <p:nvSpPr>
          <p:cNvPr id="11" name="Text Placeholder 10"/>
          <p:cNvSpPr>
            <a:spLocks noGrp="1"/>
          </p:cNvSpPr>
          <p:nvPr>
            <p:ph type="body" sz="half" idx="3"/>
          </p:nvPr>
        </p:nvSpPr>
        <p:spPr>
          <a:xfrm>
            <a:off x="4648200" y="1524000"/>
            <a:ext cx="4041775" cy="502920"/>
          </a:xfrm>
        </p:spPr>
        <p:txBody>
          <a:bodyPr/>
          <a:lstStyle/>
          <a:p>
            <a:endParaRPr lang="en-US" dirty="0"/>
          </a:p>
        </p:txBody>
      </p:sp>
      <p:graphicFrame>
        <p:nvGraphicFramePr>
          <p:cNvPr id="18" name="Content Placeholder 17"/>
          <p:cNvGraphicFramePr>
            <a:graphicFrameLocks noGrp="1"/>
          </p:cNvGraphicFramePr>
          <p:nvPr>
            <p:ph sz="quarter" idx="2"/>
            <p:extLst>
              <p:ext uri="{D42A27DB-BD31-4B8C-83A1-F6EECF244321}">
                <p14:modId xmlns:p14="http://schemas.microsoft.com/office/powerpoint/2010/main" val="3978259029"/>
              </p:ext>
            </p:extLst>
          </p:nvPr>
        </p:nvGraphicFramePr>
        <p:xfrm>
          <a:off x="457200" y="2362200"/>
          <a:ext cx="4040188"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Slacks1.jpg"/>
          <p:cNvPicPr>
            <a:picLocks noGrp="1" noChangeAspect="1"/>
          </p:cNvPicPr>
          <p:nvPr>
            <p:ph sz="quarter" idx="4"/>
          </p:nvPr>
        </p:nvPicPr>
        <p:blipFill>
          <a:blip r:embed="rId8" cstate="print"/>
          <a:stretch>
            <a:fillRect/>
          </a:stretch>
        </p:blipFill>
        <p:spPr>
          <a:xfrm>
            <a:off x="4953000" y="2514600"/>
            <a:ext cx="3416300" cy="3416300"/>
          </a:xfrm>
        </p:spPr>
      </p:pic>
      <p:sp>
        <p:nvSpPr>
          <p:cNvPr id="4" name="Date Placeholder 3"/>
          <p:cNvSpPr>
            <a:spLocks noGrp="1"/>
          </p:cNvSpPr>
          <p:nvPr>
            <p:ph type="dt" sz="half" idx="10"/>
          </p:nvPr>
        </p:nvSpPr>
        <p:spPr>
          <a:xfrm>
            <a:off x="457200" y="6492875"/>
            <a:ext cx="1981200" cy="365125"/>
          </a:xfrm>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13</a:t>
            </a:fld>
            <a:endParaRPr lang="en-US"/>
          </a:p>
        </p:txBody>
      </p:sp>
    </p:spTree>
    <p:extLst>
      <p:ext uri="{BB962C8B-B14F-4D97-AF65-F5344CB8AC3E}">
        <p14:creationId xmlns:p14="http://schemas.microsoft.com/office/powerpoint/2010/main" val="189969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533400"/>
            <a:ext cx="8229600" cy="990600"/>
          </a:xfrm>
        </p:spPr>
        <p:txBody>
          <a:bodyPr>
            <a:normAutofit fontScale="90000"/>
          </a:bodyPr>
          <a:lstStyle/>
          <a:p>
            <a:r>
              <a:rPr lang="en-US" dirty="0"/>
              <a:t>What to Watch Out for with Pants</a:t>
            </a:r>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2057400"/>
            <a:ext cx="3124200" cy="3628103"/>
          </a:xfrm>
        </p:spPr>
      </p:pic>
      <p:sp>
        <p:nvSpPr>
          <p:cNvPr id="7" name="Date Placeholder 6"/>
          <p:cNvSpPr>
            <a:spLocks noGrp="1"/>
          </p:cNvSpPr>
          <p:nvPr>
            <p:ph type="dt" sz="half" idx="10"/>
          </p:nvPr>
        </p:nvSpPr>
        <p:spPr/>
        <p:txBody>
          <a:bodyPr/>
          <a:lstStyle/>
          <a:p>
            <a:r>
              <a:rPr lang="en-US" dirty="0"/>
              <a:t>2022</a:t>
            </a:r>
          </a:p>
        </p:txBody>
      </p:sp>
      <p:sp>
        <p:nvSpPr>
          <p:cNvPr id="8" name="Footer Placeholder 7"/>
          <p:cNvSpPr>
            <a:spLocks noGrp="1"/>
          </p:cNvSpPr>
          <p:nvPr>
            <p:ph type="ftr" sz="quarter" idx="11"/>
          </p:nvPr>
        </p:nvSpPr>
        <p:spPr/>
        <p:txBody>
          <a:bodyPr/>
          <a:lstStyle/>
          <a:p>
            <a:r>
              <a:rPr lang="en-US"/>
              <a:t>South County Umpires Association</a:t>
            </a:r>
          </a:p>
        </p:txBody>
      </p:sp>
      <p:sp>
        <p:nvSpPr>
          <p:cNvPr id="9" name="Slide Number Placeholder 8"/>
          <p:cNvSpPr>
            <a:spLocks noGrp="1"/>
          </p:cNvSpPr>
          <p:nvPr>
            <p:ph type="sldNum" sz="quarter" idx="12"/>
          </p:nvPr>
        </p:nvSpPr>
        <p:spPr/>
        <p:txBody>
          <a:bodyPr/>
          <a:lstStyle/>
          <a:p>
            <a:fld id="{4615DE6E-01A5-46CD-A60E-8EA4E06ECFC3}" type="slidenum">
              <a:rPr lang="en-US" smtClean="0"/>
              <a:pPr/>
              <a:t>14</a:t>
            </a:fld>
            <a:endParaRPr lang="en-US"/>
          </a:p>
        </p:txBody>
      </p:sp>
      <p:cxnSp>
        <p:nvCxnSpPr>
          <p:cNvPr id="14" name="Straight Arrow Connector 13"/>
          <p:cNvCxnSpPr/>
          <p:nvPr/>
        </p:nvCxnSpPr>
        <p:spPr>
          <a:xfrm flipH="1">
            <a:off x="4998720" y="3733800"/>
            <a:ext cx="1325880" cy="457200"/>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sp>
        <p:nvSpPr>
          <p:cNvPr id="15" name="TextBox 14"/>
          <p:cNvSpPr txBox="1"/>
          <p:nvPr/>
        </p:nvSpPr>
        <p:spPr>
          <a:xfrm>
            <a:off x="6324600" y="3200400"/>
            <a:ext cx="2362200" cy="2308324"/>
          </a:xfrm>
          <a:prstGeom prst="rect">
            <a:avLst/>
          </a:prstGeom>
          <a:noFill/>
        </p:spPr>
        <p:txBody>
          <a:bodyPr wrap="square" rtlCol="0">
            <a:spAutoFit/>
          </a:bodyPr>
          <a:lstStyle/>
          <a:p>
            <a:r>
              <a:rPr lang="en-US" sz="2400" dirty="0"/>
              <a:t>Don’t Let This Happen To You.</a:t>
            </a:r>
          </a:p>
          <a:p>
            <a:endParaRPr lang="en-US" sz="2400" dirty="0"/>
          </a:p>
          <a:p>
            <a:endParaRPr lang="en-US" sz="2400" dirty="0"/>
          </a:p>
          <a:p>
            <a:r>
              <a:rPr lang="en-US" sz="2400" dirty="0"/>
              <a:t>Double Stitch Your Pants</a:t>
            </a:r>
          </a:p>
        </p:txBody>
      </p:sp>
    </p:spTree>
    <p:extLst>
      <p:ext uri="{BB962C8B-B14F-4D97-AF65-F5344CB8AC3E}">
        <p14:creationId xmlns:p14="http://schemas.microsoft.com/office/powerpoint/2010/main" val="27549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92014" y="2869136"/>
            <a:ext cx="3666433" cy="2554281"/>
          </a:xfrm>
        </p:spPr>
      </p:pic>
      <p:sp>
        <p:nvSpPr>
          <p:cNvPr id="2" name="Title 1"/>
          <p:cNvSpPr>
            <a:spLocks noGrp="1"/>
          </p:cNvSpPr>
          <p:nvPr>
            <p:ph type="title"/>
          </p:nvPr>
        </p:nvSpPr>
        <p:spPr>
          <a:xfrm>
            <a:off x="457200" y="457200"/>
            <a:ext cx="8229600" cy="762000"/>
          </a:xfrm>
        </p:spPr>
        <p:txBody>
          <a:bodyPr>
            <a:normAutofit fontScale="90000"/>
          </a:bodyPr>
          <a:lstStyle/>
          <a:p>
            <a:pPr algn="ctr"/>
            <a:r>
              <a:rPr lang="en-US" dirty="0"/>
              <a:t>SCUA Softball Official’s Uniform</a:t>
            </a:r>
          </a:p>
        </p:txBody>
      </p:sp>
      <p:sp>
        <p:nvSpPr>
          <p:cNvPr id="10" name="Text Placeholder 9"/>
          <p:cNvSpPr>
            <a:spLocks noGrp="1"/>
          </p:cNvSpPr>
          <p:nvPr>
            <p:ph type="body" idx="1"/>
          </p:nvPr>
        </p:nvSpPr>
        <p:spPr>
          <a:xfrm>
            <a:off x="457200" y="1524000"/>
            <a:ext cx="4040188" cy="502920"/>
          </a:xfrm>
        </p:spPr>
        <p:txBody>
          <a:bodyPr/>
          <a:lstStyle/>
          <a:p>
            <a:r>
              <a:rPr lang="en-US" dirty="0"/>
              <a:t>Hats</a:t>
            </a:r>
          </a:p>
        </p:txBody>
      </p:sp>
      <p:sp>
        <p:nvSpPr>
          <p:cNvPr id="11" name="Text Placeholder 10"/>
          <p:cNvSpPr>
            <a:spLocks noGrp="1"/>
          </p:cNvSpPr>
          <p:nvPr>
            <p:ph type="body" sz="half" idx="3"/>
          </p:nvPr>
        </p:nvSpPr>
        <p:spPr>
          <a:xfrm>
            <a:off x="4648200" y="1524000"/>
            <a:ext cx="4041775" cy="502920"/>
          </a:xfrm>
        </p:spPr>
        <p:txBody>
          <a:bodyPr/>
          <a:lstStyle/>
          <a:p>
            <a:endParaRPr lang="en-US" dirty="0"/>
          </a:p>
        </p:txBody>
      </p:sp>
      <p:graphicFrame>
        <p:nvGraphicFramePr>
          <p:cNvPr id="18" name="Content Placeholder 17"/>
          <p:cNvGraphicFramePr>
            <a:graphicFrameLocks noGrp="1"/>
          </p:cNvGraphicFramePr>
          <p:nvPr>
            <p:ph sz="quarter" idx="2"/>
          </p:nvPr>
        </p:nvGraphicFramePr>
        <p:xfrm>
          <a:off x="457200" y="1981200"/>
          <a:ext cx="4040188"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dirty="0"/>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15</a:t>
            </a:fld>
            <a:endParaRPr lang="en-US"/>
          </a:p>
        </p:txBody>
      </p:sp>
      <p:grpSp>
        <p:nvGrpSpPr>
          <p:cNvPr id="15" name="Group 14"/>
          <p:cNvGrpSpPr/>
          <p:nvPr/>
        </p:nvGrpSpPr>
        <p:grpSpPr>
          <a:xfrm>
            <a:off x="4914900" y="5181600"/>
            <a:ext cx="3619500" cy="1292850"/>
            <a:chOff x="-35909" y="38303"/>
            <a:chExt cx="4191000" cy="1292850"/>
          </a:xfrm>
        </p:grpSpPr>
        <p:sp>
          <p:nvSpPr>
            <p:cNvPr id="16" name="Rounded Rectangle 15"/>
            <p:cNvSpPr/>
            <p:nvPr/>
          </p:nvSpPr>
          <p:spPr>
            <a:xfrm>
              <a:off x="-35909" y="38303"/>
              <a:ext cx="4191000" cy="129285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ounded Rectangle 4"/>
            <p:cNvSpPr/>
            <p:nvPr/>
          </p:nvSpPr>
          <p:spPr>
            <a:xfrm>
              <a:off x="63112" y="63112"/>
              <a:ext cx="4064776"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Be sure to match your partner</a:t>
              </a:r>
            </a:p>
          </p:txBody>
        </p:sp>
      </p:grpSp>
    </p:spTree>
    <p:extLst>
      <p:ext uri="{BB962C8B-B14F-4D97-AF65-F5344CB8AC3E}">
        <p14:creationId xmlns:p14="http://schemas.microsoft.com/office/powerpoint/2010/main" val="313015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2571750"/>
            <a:ext cx="3657600" cy="3200400"/>
          </a:xfrm>
        </p:spPr>
      </p:pic>
      <p:sp>
        <p:nvSpPr>
          <p:cNvPr id="2" name="Title 1"/>
          <p:cNvSpPr>
            <a:spLocks noGrp="1"/>
          </p:cNvSpPr>
          <p:nvPr>
            <p:ph type="title"/>
          </p:nvPr>
        </p:nvSpPr>
        <p:spPr>
          <a:xfrm>
            <a:off x="457200" y="457200"/>
            <a:ext cx="8229600" cy="762000"/>
          </a:xfrm>
        </p:spPr>
        <p:txBody>
          <a:bodyPr>
            <a:normAutofit fontScale="90000"/>
          </a:bodyPr>
          <a:lstStyle/>
          <a:p>
            <a:pPr algn="ctr"/>
            <a:r>
              <a:rPr lang="en-US" dirty="0"/>
              <a:t>SCUA Softball Official’s Uniform</a:t>
            </a:r>
          </a:p>
        </p:txBody>
      </p:sp>
      <p:sp>
        <p:nvSpPr>
          <p:cNvPr id="10" name="Text Placeholder 9"/>
          <p:cNvSpPr>
            <a:spLocks noGrp="1"/>
          </p:cNvSpPr>
          <p:nvPr>
            <p:ph type="body" idx="1"/>
          </p:nvPr>
        </p:nvSpPr>
        <p:spPr>
          <a:xfrm>
            <a:off x="457200" y="1524000"/>
            <a:ext cx="4040188" cy="914400"/>
          </a:xfrm>
        </p:spPr>
        <p:txBody>
          <a:bodyPr/>
          <a:lstStyle/>
          <a:p>
            <a:r>
              <a:rPr lang="en-US" dirty="0"/>
              <a:t>Plate Shoes (Black)</a:t>
            </a:r>
          </a:p>
          <a:p>
            <a:r>
              <a:rPr lang="en-US" dirty="0"/>
              <a:t>Steel Toe, Metatarsal Guard</a:t>
            </a:r>
          </a:p>
        </p:txBody>
      </p:sp>
      <p:sp>
        <p:nvSpPr>
          <p:cNvPr id="11" name="Text Placeholder 10"/>
          <p:cNvSpPr>
            <a:spLocks noGrp="1"/>
          </p:cNvSpPr>
          <p:nvPr>
            <p:ph type="body" sz="half" idx="3"/>
          </p:nvPr>
        </p:nvSpPr>
        <p:spPr>
          <a:xfrm>
            <a:off x="4648200" y="1600200"/>
            <a:ext cx="4041775" cy="838200"/>
          </a:xfrm>
        </p:spPr>
        <p:txBody>
          <a:bodyPr/>
          <a:lstStyle/>
          <a:p>
            <a:r>
              <a:rPr lang="en-US" dirty="0"/>
              <a:t>Base Shoes (Black)</a:t>
            </a:r>
          </a:p>
          <a:p>
            <a:r>
              <a:rPr lang="en-US" dirty="0"/>
              <a:t>Turf shoe</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dirty="0"/>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16</a:t>
            </a:fld>
            <a:endParaRPr lang="en-US"/>
          </a:p>
        </p:txBody>
      </p:sp>
      <p:pic>
        <p:nvPicPr>
          <p:cNvPr id="19" name="Content Placeholder 18" descr="mf995lbk-angle-z.jpg"/>
          <p:cNvPicPr>
            <a:picLocks noGrp="1" noChangeAspect="1"/>
          </p:cNvPicPr>
          <p:nvPr>
            <p:ph sz="quarter" idx="4"/>
          </p:nvPr>
        </p:nvPicPr>
        <p:blipFill>
          <a:blip r:embed="rId4" cstate="print"/>
          <a:stretch>
            <a:fillRect/>
          </a:stretch>
        </p:blipFill>
        <p:spPr>
          <a:xfrm>
            <a:off x="4724400" y="2590800"/>
            <a:ext cx="4041775" cy="3263084"/>
          </a:xfrm>
        </p:spPr>
      </p:pic>
      <p:graphicFrame>
        <p:nvGraphicFramePr>
          <p:cNvPr id="21" name="Diagram 20"/>
          <p:cNvGraphicFramePr/>
          <p:nvPr/>
        </p:nvGraphicFramePr>
        <p:xfrm>
          <a:off x="1524000" y="5334000"/>
          <a:ext cx="6324600" cy="889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533400" y="2667000"/>
            <a:ext cx="1295400" cy="381000"/>
          </a:xfrm>
          <a:prstGeom prst="rect">
            <a:avLst/>
          </a:prstGeom>
          <a:solidFill>
            <a:schemeClr val="accent6">
              <a:lumMod val="50000"/>
            </a:schemeClr>
          </a:solidFill>
        </p:spPr>
        <p:txBody>
          <a:bodyPr wrap="square" rtlCol="0">
            <a:spAutoFit/>
          </a:bodyPr>
          <a:lstStyle/>
          <a:p>
            <a:pPr algn="ctr"/>
            <a:r>
              <a:rPr lang="en-US" dirty="0"/>
              <a:t>Example</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2713038"/>
            <a:ext cx="129857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31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914400"/>
            <a:ext cx="8229600" cy="838200"/>
          </a:xfrm>
        </p:spPr>
        <p:txBody>
          <a:bodyPr>
            <a:normAutofit/>
          </a:bodyPr>
          <a:lstStyle/>
          <a:p>
            <a:r>
              <a:rPr lang="en-US" sz="4000" dirty="0"/>
              <a:t>Uniform/Equipment Professionalism</a:t>
            </a:r>
          </a:p>
        </p:txBody>
      </p:sp>
      <p:sp>
        <p:nvSpPr>
          <p:cNvPr id="2" name="Text Placeholder 1"/>
          <p:cNvSpPr>
            <a:spLocks noGrp="1"/>
          </p:cNvSpPr>
          <p:nvPr>
            <p:ph type="body" idx="1"/>
          </p:nvPr>
        </p:nvSpPr>
        <p:spPr/>
        <p:txBody>
          <a:bodyPr/>
          <a:lstStyle/>
          <a:p>
            <a:r>
              <a:rPr lang="en-US" dirty="0"/>
              <a:t>All equipment held on person</a:t>
            </a:r>
          </a:p>
        </p:txBody>
      </p:sp>
      <p:sp>
        <p:nvSpPr>
          <p:cNvPr id="3" name="Text Placeholder 2"/>
          <p:cNvSpPr>
            <a:spLocks noGrp="1"/>
          </p:cNvSpPr>
          <p:nvPr>
            <p:ph type="body" sz="half" idx="3"/>
          </p:nvPr>
        </p:nvSpPr>
        <p:spPr/>
        <p:txBody>
          <a:bodyPr/>
          <a:lstStyle/>
          <a:p>
            <a:pPr marL="319088" lvl="1" indent="-319088">
              <a:buClr>
                <a:schemeClr val="accent1"/>
              </a:buClr>
              <a:buSzPct val="70000"/>
            </a:pPr>
            <a:r>
              <a:rPr lang="en-US" dirty="0"/>
              <a:t>No equipment to be hung on fence</a:t>
            </a:r>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066800" y="2667000"/>
            <a:ext cx="2286000" cy="3435246"/>
          </a:xfrm>
        </p:spPr>
      </p:pic>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494777" y="2667000"/>
            <a:ext cx="2342270" cy="3657600"/>
          </a:xfrm>
        </p:spPr>
      </p:pic>
      <p:sp>
        <p:nvSpPr>
          <p:cNvPr id="7" name="Date Placeholder 6"/>
          <p:cNvSpPr>
            <a:spLocks noGrp="1"/>
          </p:cNvSpPr>
          <p:nvPr>
            <p:ph type="dt" sz="half" idx="10"/>
          </p:nvPr>
        </p:nvSpPr>
        <p:spPr/>
        <p:txBody>
          <a:bodyPr/>
          <a:lstStyle/>
          <a:p>
            <a:r>
              <a:rPr lang="en-US" dirty="0"/>
              <a:t>2022</a:t>
            </a:r>
          </a:p>
        </p:txBody>
      </p:sp>
      <p:sp>
        <p:nvSpPr>
          <p:cNvPr id="8" name="Footer Placeholder 7"/>
          <p:cNvSpPr>
            <a:spLocks noGrp="1"/>
          </p:cNvSpPr>
          <p:nvPr>
            <p:ph type="ftr" sz="quarter" idx="11"/>
          </p:nvPr>
        </p:nvSpPr>
        <p:spPr/>
        <p:txBody>
          <a:bodyPr/>
          <a:lstStyle/>
          <a:p>
            <a:r>
              <a:rPr lang="en-US"/>
              <a:t>South County Umpires Association</a:t>
            </a:r>
          </a:p>
        </p:txBody>
      </p:sp>
      <p:sp>
        <p:nvSpPr>
          <p:cNvPr id="9" name="Slide Number Placeholder 8"/>
          <p:cNvSpPr>
            <a:spLocks noGrp="1"/>
          </p:cNvSpPr>
          <p:nvPr>
            <p:ph type="sldNum" sz="quarter" idx="12"/>
          </p:nvPr>
        </p:nvSpPr>
        <p:spPr/>
        <p:txBody>
          <a:bodyPr/>
          <a:lstStyle/>
          <a:p>
            <a:fld id="{4615DE6E-01A5-46CD-A60E-8EA4E06ECFC3}" type="slidenum">
              <a:rPr lang="en-US" smtClean="0"/>
              <a:pPr/>
              <a:t>17</a:t>
            </a:fld>
            <a:endParaRPr lang="en-US"/>
          </a:p>
        </p:txBody>
      </p:sp>
      <p:sp>
        <p:nvSpPr>
          <p:cNvPr id="13" name="&quot;No&quot; Symbol 12"/>
          <p:cNvSpPr/>
          <p:nvPr/>
        </p:nvSpPr>
        <p:spPr>
          <a:xfrm>
            <a:off x="5029200" y="2895600"/>
            <a:ext cx="3048000" cy="3200400"/>
          </a:xfrm>
          <a:prstGeom prst="noSmoking">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502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815"/>
            <a:ext cx="8229600" cy="914400"/>
          </a:xfrm>
        </p:spPr>
        <p:txBody>
          <a:bodyPr/>
          <a:lstStyle/>
          <a:p>
            <a:r>
              <a:rPr lang="en-US" dirty="0"/>
              <a:t>Softball Officiating Focus</a:t>
            </a:r>
          </a:p>
        </p:txBody>
      </p:sp>
      <p:sp>
        <p:nvSpPr>
          <p:cNvPr id="3" name="Content Placeholder 2"/>
          <p:cNvSpPr>
            <a:spLocks noGrp="1"/>
          </p:cNvSpPr>
          <p:nvPr>
            <p:ph idx="1"/>
          </p:nvPr>
        </p:nvSpPr>
        <p:spPr>
          <a:xfrm>
            <a:off x="152400" y="1447800"/>
            <a:ext cx="8686800" cy="4846638"/>
          </a:xfrm>
        </p:spPr>
        <p:txBody>
          <a:bodyPr/>
          <a:lstStyle/>
          <a:p>
            <a:r>
              <a:rPr lang="en-US" dirty="0"/>
              <a:t>Focus on Professionalism, Consistency, Knowledge.</a:t>
            </a:r>
          </a:p>
          <a:p>
            <a:pPr lvl="1"/>
            <a:r>
              <a:rPr lang="en-US" i="1" dirty="0"/>
              <a:t>“The science of officiating is knowing the rules.  The art of officiating is knowing what to do when the game changes.   You don’t change the rules, but you change how you react.”</a:t>
            </a:r>
          </a:p>
          <a:p>
            <a:r>
              <a:rPr lang="en-US" dirty="0"/>
              <a:t>Good Rule Knowledge = Confidence </a:t>
            </a:r>
            <a:r>
              <a:rPr lang="en-US" dirty="0">
                <a:solidFill>
                  <a:schemeClr val="accent4">
                    <a:lumMod val="75000"/>
                  </a:schemeClr>
                </a:solidFill>
              </a:rPr>
              <a:t>= Enjoyment</a:t>
            </a:r>
          </a:p>
          <a:p>
            <a:pPr lvl="1"/>
            <a:r>
              <a:rPr lang="en-US" dirty="0"/>
              <a:t>Explaining Rules Properly;  Making the Big Call</a:t>
            </a:r>
          </a:p>
          <a:p>
            <a:r>
              <a:rPr lang="en-US" dirty="0"/>
              <a:t>Weak Rule Knowledge = Lack of Confidence</a:t>
            </a:r>
          </a:p>
          <a:p>
            <a:pPr lvl="1"/>
            <a:r>
              <a:rPr lang="en-US" dirty="0"/>
              <a:t>Trying To Fake It,  Applying non HS rules, Apprehensive to Make a call.</a:t>
            </a:r>
          </a:p>
          <a:p>
            <a:endParaRPr lang="en-US" i="1" dirty="0"/>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18</a:t>
            </a:fld>
            <a:endParaRPr lang="en-US"/>
          </a:p>
        </p:txBody>
      </p:sp>
    </p:spTree>
    <p:extLst>
      <p:ext uri="{BB962C8B-B14F-4D97-AF65-F5344CB8AC3E}">
        <p14:creationId xmlns:p14="http://schemas.microsoft.com/office/powerpoint/2010/main" val="8733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09600"/>
          </a:xfrm>
        </p:spPr>
        <p:txBody>
          <a:bodyPr>
            <a:normAutofit fontScale="90000"/>
          </a:bodyPr>
          <a:lstStyle/>
          <a:p>
            <a:pPr algn="ctr"/>
            <a:r>
              <a:rPr lang="en-US" dirty="0"/>
              <a:t>Rules Knowledge</a:t>
            </a:r>
          </a:p>
        </p:txBody>
      </p:sp>
      <p:sp>
        <p:nvSpPr>
          <p:cNvPr id="3" name="Content Placeholder 2"/>
          <p:cNvSpPr>
            <a:spLocks noGrp="1"/>
          </p:cNvSpPr>
          <p:nvPr>
            <p:ph idx="1"/>
          </p:nvPr>
        </p:nvSpPr>
        <p:spPr>
          <a:xfrm>
            <a:off x="457200" y="667931"/>
            <a:ext cx="8229600" cy="5715000"/>
          </a:xfrm>
        </p:spPr>
        <p:txBody>
          <a:bodyPr>
            <a:normAutofit fontScale="92500" lnSpcReduction="20000"/>
          </a:bodyPr>
          <a:lstStyle/>
          <a:p>
            <a:r>
              <a:rPr lang="en-US" dirty="0"/>
              <a:t>Faking It Examples:</a:t>
            </a:r>
          </a:p>
          <a:p>
            <a:pPr lvl="1"/>
            <a:r>
              <a:rPr lang="en-US" dirty="0"/>
              <a:t>Pitcher Must Have Both Feet On Pitcher’s Plate Prior To Pitching   </a:t>
            </a:r>
          </a:p>
          <a:p>
            <a:pPr lvl="2"/>
            <a:r>
              <a:rPr lang="en-US" dirty="0">
                <a:solidFill>
                  <a:schemeClr val="accent4">
                    <a:lumMod val="60000"/>
                    <a:lumOff val="40000"/>
                  </a:schemeClr>
                </a:solidFill>
              </a:rPr>
              <a:t>FALSE – NFHS ALLOWS NON-PIVOT FOOT TO BE IN CONTACT WITH OR BEHIND PLATE</a:t>
            </a:r>
          </a:p>
          <a:p>
            <a:pPr lvl="1"/>
            <a:r>
              <a:rPr lang="en-US" dirty="0"/>
              <a:t>Substitutes cannot re-enter (come in, go out, come back in); only starters can re-enter..   </a:t>
            </a:r>
          </a:p>
          <a:p>
            <a:pPr lvl="2"/>
            <a:r>
              <a:rPr lang="en-US" dirty="0">
                <a:solidFill>
                  <a:schemeClr val="accent4">
                    <a:lumMod val="60000"/>
                    <a:lumOff val="40000"/>
                  </a:schemeClr>
                </a:solidFill>
              </a:rPr>
              <a:t>FALSE – SUBSTITUTES CAN RE-ENTER </a:t>
            </a:r>
          </a:p>
          <a:p>
            <a:pPr lvl="1"/>
            <a:r>
              <a:rPr lang="en-US" dirty="0"/>
              <a:t>Courtesy Runner – Use last completed at bat or anyone no longer in the game.   </a:t>
            </a:r>
          </a:p>
          <a:p>
            <a:pPr lvl="2"/>
            <a:r>
              <a:rPr lang="en-US" dirty="0">
                <a:solidFill>
                  <a:schemeClr val="accent4">
                    <a:lumMod val="60000"/>
                    <a:lumOff val="40000"/>
                  </a:schemeClr>
                </a:solidFill>
              </a:rPr>
              <a:t>FALSE</a:t>
            </a:r>
          </a:p>
          <a:p>
            <a:pPr lvl="1"/>
            <a:r>
              <a:rPr lang="en-US" dirty="0"/>
              <a:t>Intentional Walk – Pitches have to be thrown.</a:t>
            </a:r>
          </a:p>
          <a:p>
            <a:pPr lvl="2"/>
            <a:r>
              <a:rPr lang="en-US" dirty="0">
                <a:solidFill>
                  <a:schemeClr val="accent4">
                    <a:lumMod val="60000"/>
                    <a:lumOff val="40000"/>
                  </a:schemeClr>
                </a:solidFill>
              </a:rPr>
              <a:t>NO – THEY NO LONGER HAVE TO BE THROWN.  REQUEST CAN BE MADE BY PITCHER, CATCHER, OR COACH</a:t>
            </a:r>
          </a:p>
          <a:p>
            <a:pPr lvl="1"/>
            <a:r>
              <a:rPr lang="en-US" dirty="0"/>
              <a:t>Batter who enters the batters box with her shirt not tucked is assessed a strike.</a:t>
            </a:r>
          </a:p>
          <a:p>
            <a:pPr lvl="2"/>
            <a:r>
              <a:rPr lang="en-US" dirty="0">
                <a:solidFill>
                  <a:schemeClr val="accent4">
                    <a:lumMod val="60000"/>
                    <a:lumOff val="40000"/>
                  </a:schemeClr>
                </a:solidFill>
              </a:rPr>
              <a:t>FALSE</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dirty="0"/>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19</a:t>
            </a:fld>
            <a:endParaRPr lang="en-US"/>
          </a:p>
        </p:txBody>
      </p:sp>
    </p:spTree>
    <p:extLst>
      <p:ext uri="{BB962C8B-B14F-4D97-AF65-F5344CB8AC3E}">
        <p14:creationId xmlns:p14="http://schemas.microsoft.com/office/powerpoint/2010/main" val="15026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linds(horizont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linds(horizont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blinds(horizontal)">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blinds(horizontal)">
                                      <p:cBhvr>
                                        <p:cTn id="6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2400"/>
            <a:ext cx="8229600" cy="838200"/>
          </a:xfrm>
        </p:spPr>
        <p:txBody>
          <a:bodyPr/>
          <a:lstStyle/>
          <a:p>
            <a:pPr algn="ctr"/>
            <a:r>
              <a:rPr lang="en-US" dirty="0"/>
              <a:t>Pre-arrival responsibilities</a:t>
            </a:r>
          </a:p>
        </p:txBody>
      </p:sp>
      <p:sp>
        <p:nvSpPr>
          <p:cNvPr id="3" name="Content Placeholder 2"/>
          <p:cNvSpPr>
            <a:spLocks noGrp="1"/>
          </p:cNvSpPr>
          <p:nvPr>
            <p:ph idx="1"/>
          </p:nvPr>
        </p:nvSpPr>
        <p:spPr>
          <a:xfrm>
            <a:off x="152400" y="990600"/>
            <a:ext cx="8534400" cy="5303838"/>
          </a:xfrm>
        </p:spPr>
        <p:txBody>
          <a:bodyPr>
            <a:normAutofit/>
          </a:bodyPr>
          <a:lstStyle/>
          <a:p>
            <a:r>
              <a:rPr lang="en-US" dirty="0"/>
              <a:t>CALLING YOUR PARTNER RULE OF THUMBS:</a:t>
            </a:r>
          </a:p>
          <a:p>
            <a:pPr lvl="1"/>
            <a:r>
              <a:rPr lang="en-US" dirty="0"/>
              <a:t>If you wonder or think to yourself why your partner has not called you, it is time to call your partner</a:t>
            </a:r>
          </a:p>
          <a:p>
            <a:pPr lvl="1"/>
            <a:r>
              <a:rPr lang="en-US" dirty="0"/>
              <a:t>If you contacted your partner via text or email and have not received a response, it is  time to dial the phone. </a:t>
            </a:r>
          </a:p>
          <a:p>
            <a:pPr lvl="2"/>
            <a:r>
              <a:rPr lang="en-US" dirty="0"/>
              <a:t>Some members  may not have text on their phone or check email on a regular basis.  </a:t>
            </a:r>
          </a:p>
          <a:p>
            <a:pPr lvl="1"/>
            <a:r>
              <a:rPr lang="en-US" dirty="0"/>
              <a:t>No requirement on which umpire must initiate the contact.</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dirty="0"/>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a:t>
            </a:fld>
            <a:endParaRPr lang="en-US"/>
          </a:p>
        </p:txBody>
      </p:sp>
    </p:spTree>
    <p:extLst>
      <p:ext uri="{BB962C8B-B14F-4D97-AF65-F5344CB8AC3E}">
        <p14:creationId xmlns:p14="http://schemas.microsoft.com/office/powerpoint/2010/main" val="10942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09600"/>
          </a:xfrm>
        </p:spPr>
        <p:txBody>
          <a:bodyPr>
            <a:normAutofit fontScale="90000"/>
          </a:bodyPr>
          <a:lstStyle/>
          <a:p>
            <a:pPr algn="ctr"/>
            <a:r>
              <a:rPr lang="en-US" dirty="0"/>
              <a:t>Rules Knowledge</a:t>
            </a:r>
          </a:p>
        </p:txBody>
      </p:sp>
      <p:sp>
        <p:nvSpPr>
          <p:cNvPr id="3" name="Content Placeholder 2"/>
          <p:cNvSpPr>
            <a:spLocks noGrp="1"/>
          </p:cNvSpPr>
          <p:nvPr>
            <p:ph idx="1"/>
          </p:nvPr>
        </p:nvSpPr>
        <p:spPr>
          <a:xfrm>
            <a:off x="474921" y="701674"/>
            <a:ext cx="8229600" cy="5837238"/>
          </a:xfrm>
        </p:spPr>
        <p:txBody>
          <a:bodyPr>
            <a:normAutofit lnSpcReduction="10000"/>
          </a:bodyPr>
          <a:lstStyle/>
          <a:p>
            <a:r>
              <a:rPr lang="en-US" dirty="0"/>
              <a:t>Faking It Examples:</a:t>
            </a:r>
          </a:p>
          <a:p>
            <a:pPr lvl="1"/>
            <a:r>
              <a:rPr lang="en-US" dirty="0"/>
              <a:t>Bat left over Plate, Pitch outside of strike zone – Ball.</a:t>
            </a:r>
          </a:p>
          <a:p>
            <a:pPr lvl="2"/>
            <a:r>
              <a:rPr lang="en-US" dirty="0">
                <a:solidFill>
                  <a:schemeClr val="accent4">
                    <a:lumMod val="60000"/>
                    <a:lumOff val="40000"/>
                  </a:schemeClr>
                </a:solidFill>
              </a:rPr>
              <a:t>NO – IT IS A STRIKE. HOLDING THE BAT IN THE STIKE ZONE IS CONSIDERED A BUNT ATEMPT.  IN ORDER TO TAKE A PITCH, THE BAT MUST BE WITHDRAWN (PULLED BACK) </a:t>
            </a:r>
          </a:p>
          <a:p>
            <a:pPr lvl="1"/>
            <a:r>
              <a:rPr lang="en-US" dirty="0"/>
              <a:t>An eligible player who is not listed on the lineup card cannot participate in the game.</a:t>
            </a:r>
          </a:p>
          <a:p>
            <a:pPr lvl="2"/>
            <a:r>
              <a:rPr lang="en-US" dirty="0">
                <a:solidFill>
                  <a:schemeClr val="accent4">
                    <a:lumMod val="60000"/>
                    <a:lumOff val="40000"/>
                  </a:schemeClr>
                </a:solidFill>
              </a:rPr>
              <a:t>FALSE</a:t>
            </a:r>
          </a:p>
          <a:p>
            <a:pPr lvl="1"/>
            <a:r>
              <a:rPr lang="en-US" dirty="0"/>
              <a:t>Pitcher can leap if she cannot reach the plate otherwise</a:t>
            </a:r>
            <a:r>
              <a:rPr lang="en-US" dirty="0">
                <a:solidFill>
                  <a:schemeClr val="accent4">
                    <a:lumMod val="75000"/>
                  </a:schemeClr>
                </a:solidFill>
              </a:rPr>
              <a:t>.</a:t>
            </a:r>
          </a:p>
          <a:p>
            <a:pPr lvl="2"/>
            <a:r>
              <a:rPr lang="en-US" dirty="0">
                <a:solidFill>
                  <a:schemeClr val="accent4">
                    <a:lumMod val="60000"/>
                    <a:lumOff val="40000"/>
                  </a:schemeClr>
                </a:solidFill>
              </a:rPr>
              <a:t>NO – LEAPING IS ILLEGAL REGARDLESS</a:t>
            </a:r>
          </a:p>
          <a:p>
            <a:pPr lvl="1"/>
            <a:r>
              <a:rPr lang="en-US" dirty="0"/>
              <a:t>The Hands Are Part Of The Bat (My Favorite)</a:t>
            </a:r>
          </a:p>
          <a:p>
            <a:pPr lvl="2"/>
            <a:r>
              <a:rPr lang="en-US" dirty="0">
                <a:solidFill>
                  <a:schemeClr val="accent4">
                    <a:lumMod val="60000"/>
                    <a:lumOff val="40000"/>
                  </a:schemeClr>
                </a:solidFill>
              </a:rPr>
              <a:t>NO – HANDS ARE NOT PART OF THE BAT</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dirty="0"/>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20</a:t>
            </a:fld>
            <a:endParaRPr lang="en-US"/>
          </a:p>
        </p:txBody>
      </p:sp>
    </p:spTree>
    <p:extLst>
      <p:ext uri="{BB962C8B-B14F-4D97-AF65-F5344CB8AC3E}">
        <p14:creationId xmlns:p14="http://schemas.microsoft.com/office/powerpoint/2010/main" val="36258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linds(horizontal)">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linds(horizontal)">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762000"/>
            <a:ext cx="8229600" cy="838200"/>
          </a:xfrm>
        </p:spPr>
        <p:txBody>
          <a:bodyPr>
            <a:normAutofit/>
          </a:bodyPr>
          <a:lstStyle/>
          <a:p>
            <a:r>
              <a:rPr lang="en-US" dirty="0"/>
              <a:t>Approachability</a:t>
            </a:r>
          </a:p>
        </p:txBody>
      </p:sp>
      <p:sp>
        <p:nvSpPr>
          <p:cNvPr id="8" name="Text Placeholder 7"/>
          <p:cNvSpPr>
            <a:spLocks noGrp="1"/>
          </p:cNvSpPr>
          <p:nvPr>
            <p:ph type="body" idx="1"/>
          </p:nvPr>
        </p:nvSpPr>
        <p:spPr/>
        <p:txBody>
          <a:bodyPr/>
          <a:lstStyle/>
          <a:p>
            <a:r>
              <a:rPr lang="en-US" dirty="0"/>
              <a:t>Arrogance / Unapproachable</a:t>
            </a:r>
          </a:p>
        </p:txBody>
      </p:sp>
      <p:sp>
        <p:nvSpPr>
          <p:cNvPr id="10" name="Text Placeholder 9"/>
          <p:cNvSpPr>
            <a:spLocks noGrp="1"/>
          </p:cNvSpPr>
          <p:nvPr>
            <p:ph type="body" sz="half" idx="3"/>
          </p:nvPr>
        </p:nvSpPr>
        <p:spPr/>
        <p:txBody>
          <a:bodyPr/>
          <a:lstStyle/>
          <a:p>
            <a:r>
              <a:rPr lang="en-US" dirty="0"/>
              <a:t>Confidence / Approachable</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21</a:t>
            </a:fld>
            <a:endParaRPr lang="en-US"/>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498445" y="2819401"/>
            <a:ext cx="3970761" cy="266700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819400"/>
            <a:ext cx="4267200" cy="2667000"/>
          </a:xfrm>
          <a:prstGeom prst="rect">
            <a:avLst/>
          </a:prstGeom>
        </p:spPr>
      </p:pic>
      <p:sp>
        <p:nvSpPr>
          <p:cNvPr id="15" name="Content Placeholder 14"/>
          <p:cNvSpPr>
            <a:spLocks noGrp="1"/>
          </p:cNvSpPr>
          <p:nvPr>
            <p:ph sz="quarter" idx="2"/>
          </p:nvPr>
        </p:nvSpPr>
        <p:spPr/>
        <p:txBody>
          <a:bodyPr/>
          <a:lstStyle/>
          <a:p>
            <a:endParaRPr lang="en-US" dirty="0"/>
          </a:p>
        </p:txBody>
      </p:sp>
    </p:spTree>
    <p:extLst>
      <p:ext uri="{BB962C8B-B14F-4D97-AF65-F5344CB8AC3E}">
        <p14:creationId xmlns:p14="http://schemas.microsoft.com/office/powerpoint/2010/main" val="288182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Approachability</a:t>
            </a:r>
          </a:p>
        </p:txBody>
      </p:sp>
      <p:sp>
        <p:nvSpPr>
          <p:cNvPr id="3" name="Content Placeholder 2"/>
          <p:cNvSpPr>
            <a:spLocks noGrp="1"/>
          </p:cNvSpPr>
          <p:nvPr>
            <p:ph idx="1"/>
          </p:nvPr>
        </p:nvSpPr>
        <p:spPr>
          <a:xfrm>
            <a:off x="152400" y="1676400"/>
            <a:ext cx="8686800" cy="4648200"/>
          </a:xfrm>
        </p:spPr>
        <p:txBody>
          <a:bodyPr>
            <a:normAutofit/>
          </a:bodyPr>
          <a:lstStyle/>
          <a:p>
            <a:r>
              <a:rPr lang="en-US" dirty="0"/>
              <a:t>Approachability is critical</a:t>
            </a:r>
          </a:p>
          <a:p>
            <a:r>
              <a:rPr lang="en-US" b="1" dirty="0"/>
              <a:t>Allow a coach to ask questions</a:t>
            </a:r>
            <a:r>
              <a:rPr lang="en-US" dirty="0"/>
              <a:t>; </a:t>
            </a:r>
          </a:p>
          <a:p>
            <a:pPr lvl="1"/>
            <a:r>
              <a:rPr lang="en-US" dirty="0">
                <a:solidFill>
                  <a:schemeClr val="accent4"/>
                </a:solidFill>
              </a:rPr>
              <a:t>TIP:  Set the stage in your pregame meeting</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352800"/>
            <a:ext cx="1762125" cy="2857500"/>
          </a:xfrm>
          <a:prstGeom prst="rect">
            <a:avLst/>
          </a:prstGeom>
        </p:spPr>
      </p:pic>
    </p:spTree>
    <p:extLst>
      <p:ext uri="{BB962C8B-B14F-4D97-AF65-F5344CB8AC3E}">
        <p14:creationId xmlns:p14="http://schemas.microsoft.com/office/powerpoint/2010/main" val="280116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Approachability</a:t>
            </a:r>
          </a:p>
        </p:txBody>
      </p:sp>
      <p:sp>
        <p:nvSpPr>
          <p:cNvPr id="3" name="Content Placeholder 2"/>
          <p:cNvSpPr>
            <a:spLocks noGrp="1"/>
          </p:cNvSpPr>
          <p:nvPr>
            <p:ph idx="1"/>
          </p:nvPr>
        </p:nvSpPr>
        <p:spPr>
          <a:xfrm>
            <a:off x="457200" y="1676400"/>
            <a:ext cx="8382000" cy="4648200"/>
          </a:xfrm>
        </p:spPr>
        <p:txBody>
          <a:bodyPr>
            <a:normAutofit/>
          </a:bodyPr>
          <a:lstStyle/>
          <a:p>
            <a:r>
              <a:rPr lang="en-US" dirty="0"/>
              <a:t>Avoid confrontation – it takes two to have an argument.  </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971800"/>
            <a:ext cx="2857500" cy="2857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699" y="2982433"/>
            <a:ext cx="4291759" cy="2846867"/>
          </a:xfrm>
          <a:prstGeom prst="rect">
            <a:avLst/>
          </a:prstGeom>
        </p:spPr>
      </p:pic>
    </p:spTree>
    <p:extLst>
      <p:ext uri="{BB962C8B-B14F-4D97-AF65-F5344CB8AC3E}">
        <p14:creationId xmlns:p14="http://schemas.microsoft.com/office/powerpoint/2010/main" val="3452950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Approachability</a:t>
            </a:r>
          </a:p>
        </p:txBody>
      </p:sp>
      <p:sp>
        <p:nvSpPr>
          <p:cNvPr id="3" name="Content Placeholder 2"/>
          <p:cNvSpPr>
            <a:spLocks noGrp="1"/>
          </p:cNvSpPr>
          <p:nvPr>
            <p:ph idx="1"/>
          </p:nvPr>
        </p:nvSpPr>
        <p:spPr>
          <a:xfrm>
            <a:off x="457200" y="1676400"/>
            <a:ext cx="8382000" cy="4648200"/>
          </a:xfrm>
        </p:spPr>
        <p:txBody>
          <a:bodyPr>
            <a:normAutofit/>
          </a:bodyPr>
          <a:lstStyle/>
          <a:p>
            <a:r>
              <a:rPr lang="en-US" dirty="0"/>
              <a:t>Let the coach have his/her say; listen carefully;</a:t>
            </a:r>
          </a:p>
          <a:p>
            <a:r>
              <a:rPr lang="en-US" dirty="0"/>
              <a:t>If it makes sense, be willing to check with your partner he/she may well have a different angle that will give you additional information. </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300" y="3645084"/>
            <a:ext cx="3860800" cy="2895600"/>
          </a:xfrm>
          <a:prstGeom prst="rect">
            <a:avLst/>
          </a:prstGeom>
        </p:spPr>
      </p:pic>
    </p:spTree>
    <p:extLst>
      <p:ext uri="{BB962C8B-B14F-4D97-AF65-F5344CB8AC3E}">
        <p14:creationId xmlns:p14="http://schemas.microsoft.com/office/powerpoint/2010/main" val="1269016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Respect</a:t>
            </a:r>
          </a:p>
        </p:txBody>
      </p:sp>
      <p:sp>
        <p:nvSpPr>
          <p:cNvPr id="3" name="Content Placeholder 2"/>
          <p:cNvSpPr>
            <a:spLocks noGrp="1"/>
          </p:cNvSpPr>
          <p:nvPr>
            <p:ph idx="1"/>
          </p:nvPr>
        </p:nvSpPr>
        <p:spPr>
          <a:xfrm>
            <a:off x="609600" y="1676400"/>
            <a:ext cx="8229600" cy="4648200"/>
          </a:xfrm>
        </p:spPr>
        <p:txBody>
          <a:bodyPr>
            <a:normAutofit/>
          </a:bodyPr>
          <a:lstStyle/>
          <a:p>
            <a:r>
              <a:rPr lang="en-US" dirty="0"/>
              <a:t>Everybody wants and desires respect; </a:t>
            </a:r>
          </a:p>
          <a:p>
            <a:r>
              <a:rPr lang="en-US" dirty="0"/>
              <a:t>How you carry yourself says more about you than anything you can say verbally.</a:t>
            </a:r>
          </a:p>
          <a:p>
            <a:pPr lvl="1"/>
            <a:r>
              <a:rPr lang="en-US" dirty="0"/>
              <a:t>People will respect the uniform, but they will not respect the person if you do not respect others, the game, or your role seriously.</a:t>
            </a:r>
          </a:p>
          <a:p>
            <a:r>
              <a:rPr lang="en-US" dirty="0"/>
              <a:t>Remember this is NOT your showcase</a:t>
            </a:r>
          </a:p>
          <a:p>
            <a:pPr lvl="1"/>
            <a:r>
              <a:rPr lang="en-US" dirty="0"/>
              <a:t>Respect starts with you.</a:t>
            </a:r>
          </a:p>
          <a:p>
            <a:pPr lvl="1"/>
            <a:r>
              <a:rPr lang="en-US" dirty="0"/>
              <a:t>Respect the game, respect your partner</a:t>
            </a:r>
          </a:p>
          <a:p>
            <a:endParaRPr lang="en-US" dirty="0"/>
          </a:p>
          <a:p>
            <a:pPr lvl="1"/>
            <a:endParaRPr lang="en-US" dirty="0"/>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25</a:t>
            </a:fld>
            <a:endParaRPr lang="en-US"/>
          </a:p>
        </p:txBody>
      </p:sp>
    </p:spTree>
    <p:extLst>
      <p:ext uri="{BB962C8B-B14F-4D97-AF65-F5344CB8AC3E}">
        <p14:creationId xmlns:p14="http://schemas.microsoft.com/office/powerpoint/2010/main" val="309440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38200"/>
          </a:xfrm>
        </p:spPr>
        <p:txBody>
          <a:bodyPr/>
          <a:lstStyle/>
          <a:p>
            <a:r>
              <a:rPr lang="en-US" dirty="0"/>
              <a:t>Confidence and Strength</a:t>
            </a:r>
          </a:p>
        </p:txBody>
      </p:sp>
      <p:sp>
        <p:nvSpPr>
          <p:cNvPr id="3" name="Content Placeholder 2"/>
          <p:cNvSpPr>
            <a:spLocks noGrp="1"/>
          </p:cNvSpPr>
          <p:nvPr>
            <p:ph idx="1"/>
          </p:nvPr>
        </p:nvSpPr>
        <p:spPr>
          <a:xfrm>
            <a:off x="457200" y="1219200"/>
            <a:ext cx="8229600" cy="5075238"/>
          </a:xfrm>
        </p:spPr>
        <p:txBody>
          <a:bodyPr>
            <a:normAutofit fontScale="85000" lnSpcReduction="10000"/>
          </a:bodyPr>
          <a:lstStyle/>
          <a:p>
            <a:r>
              <a:rPr lang="en-US" dirty="0"/>
              <a:t>Strong Rules Knowledge and Mechanics</a:t>
            </a:r>
          </a:p>
          <a:p>
            <a:r>
              <a:rPr lang="en-US" dirty="0"/>
              <a:t>Shoulders back and head up</a:t>
            </a:r>
          </a:p>
          <a:p>
            <a:pPr lvl="1"/>
            <a:r>
              <a:rPr lang="en-US" dirty="0"/>
              <a:t>Slouching with head down; avoiding eye contact = timid</a:t>
            </a:r>
          </a:p>
          <a:p>
            <a:r>
              <a:rPr lang="en-US" dirty="0"/>
              <a:t>Smiles; Talks to partner</a:t>
            </a:r>
          </a:p>
          <a:p>
            <a:r>
              <a:rPr lang="en-US" dirty="0"/>
              <a:t>Firm handshake with coach</a:t>
            </a:r>
          </a:p>
          <a:p>
            <a:pPr lvl="1"/>
            <a:r>
              <a:rPr lang="en-US" dirty="0"/>
              <a:t>Maintaining eye contact</a:t>
            </a:r>
          </a:p>
          <a:p>
            <a:r>
              <a:rPr lang="en-US" dirty="0"/>
              <a:t>Signaling sharply</a:t>
            </a:r>
          </a:p>
          <a:p>
            <a:r>
              <a:rPr lang="en-US" dirty="0"/>
              <a:t>Listening carefully</a:t>
            </a:r>
          </a:p>
          <a:p>
            <a:r>
              <a:rPr lang="en-US" dirty="0"/>
              <a:t>Tone of Voice - Appropriate, Calm, Professional</a:t>
            </a:r>
          </a:p>
          <a:p>
            <a:r>
              <a:rPr lang="en-US" dirty="0"/>
              <a:t>Keeping hands at your sides or behind back.</a:t>
            </a:r>
          </a:p>
          <a:p>
            <a:pPr lvl="1"/>
            <a:r>
              <a:rPr lang="en-US" dirty="0"/>
              <a:t>Hands on hips or crossing arms = arrogance/overconfidence</a:t>
            </a:r>
          </a:p>
          <a:p>
            <a:pPr lvl="1"/>
            <a:r>
              <a:rPr lang="en-US" dirty="0"/>
              <a:t>What is one other place we do not want to place our hands?     </a:t>
            </a:r>
          </a:p>
          <a:p>
            <a:pPr marL="649288" lvl="2" indent="0">
              <a:buNone/>
            </a:pPr>
            <a:endParaRPr lang="en-US" dirty="0"/>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26</a:t>
            </a:fld>
            <a:endParaRPr lang="en-US"/>
          </a:p>
        </p:txBody>
      </p:sp>
    </p:spTree>
    <p:extLst>
      <p:ext uri="{BB962C8B-B14F-4D97-AF65-F5344CB8AC3E}">
        <p14:creationId xmlns:p14="http://schemas.microsoft.com/office/powerpoint/2010/main" val="270036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 presetClass="entr" presetSubtype="8" fill="hold" nodeType="after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additive="base">
                                        <p:cTn id="6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additive="base">
                                        <p:cTn id="70"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762000"/>
          </a:xfrm>
        </p:spPr>
        <p:txBody>
          <a:bodyPr/>
          <a:lstStyle/>
          <a:p>
            <a:r>
              <a:rPr lang="en-US" dirty="0"/>
              <a:t>Professionalism</a:t>
            </a:r>
          </a:p>
        </p:txBody>
      </p:sp>
      <p:sp>
        <p:nvSpPr>
          <p:cNvPr id="3" name="Content Placeholder 2"/>
          <p:cNvSpPr>
            <a:spLocks noGrp="1"/>
          </p:cNvSpPr>
          <p:nvPr>
            <p:ph idx="1"/>
          </p:nvPr>
        </p:nvSpPr>
        <p:spPr>
          <a:xfrm>
            <a:off x="457200" y="1676400"/>
            <a:ext cx="8229600" cy="4618038"/>
          </a:xfrm>
        </p:spPr>
        <p:txBody>
          <a:bodyPr>
            <a:normAutofit lnSpcReduction="10000"/>
          </a:bodyPr>
          <a:lstStyle/>
          <a:p>
            <a:r>
              <a:rPr lang="en-US" dirty="0"/>
              <a:t>Why Are We Here</a:t>
            </a:r>
          </a:p>
          <a:p>
            <a:pPr lvl="1"/>
            <a:r>
              <a:rPr lang="en-US" dirty="0"/>
              <a:t>Here for enforcing rules tempered with reason.</a:t>
            </a:r>
          </a:p>
          <a:p>
            <a:pPr lvl="1"/>
            <a:r>
              <a:rPr lang="en-US" dirty="0"/>
              <a:t>NOT here to be officious, overbearing or a tough guy/gal.  </a:t>
            </a:r>
          </a:p>
          <a:p>
            <a:r>
              <a:rPr lang="en-US" dirty="0"/>
              <a:t>Want More Visibility / Want More Respect ?</a:t>
            </a:r>
          </a:p>
          <a:p>
            <a:pPr lvl="1"/>
            <a:r>
              <a:rPr lang="en-US" dirty="0"/>
              <a:t>Being humble is the exact opposite of being arrogant.</a:t>
            </a:r>
          </a:p>
          <a:p>
            <a:pPr lvl="2"/>
            <a:r>
              <a:rPr lang="en-US" dirty="0"/>
              <a:t> Humble does NOT equal weakness</a:t>
            </a:r>
          </a:p>
          <a:p>
            <a:pPr lvl="2"/>
            <a:r>
              <a:rPr lang="en-US" dirty="0"/>
              <a:t>Being humble is the first step to being virtuous</a:t>
            </a:r>
          </a:p>
          <a:p>
            <a:pPr lvl="1"/>
            <a:r>
              <a:rPr lang="en-US" dirty="0"/>
              <a:t>The arrogant official might be more visible, but </a:t>
            </a:r>
          </a:p>
          <a:p>
            <a:pPr lvl="1"/>
            <a:r>
              <a:rPr lang="en-US" dirty="0"/>
              <a:t>The one with a dash of humility will be more respected</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27</a:t>
            </a:fld>
            <a:endParaRPr lang="en-US"/>
          </a:p>
        </p:txBody>
      </p:sp>
    </p:spTree>
    <p:extLst>
      <p:ext uri="{BB962C8B-B14F-4D97-AF65-F5344CB8AC3E}">
        <p14:creationId xmlns:p14="http://schemas.microsoft.com/office/powerpoint/2010/main" val="179259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75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762000"/>
          </a:xfrm>
        </p:spPr>
        <p:txBody>
          <a:bodyPr>
            <a:normAutofit fontScale="90000"/>
          </a:bodyPr>
          <a:lstStyle/>
          <a:p>
            <a:r>
              <a:rPr lang="en-US" dirty="0"/>
              <a:t>Professionalism Is Its Own Reward</a:t>
            </a:r>
          </a:p>
        </p:txBody>
      </p:sp>
      <p:sp>
        <p:nvSpPr>
          <p:cNvPr id="3" name="Content Placeholder 2"/>
          <p:cNvSpPr>
            <a:spLocks noGrp="1"/>
          </p:cNvSpPr>
          <p:nvPr>
            <p:ph idx="1"/>
          </p:nvPr>
        </p:nvSpPr>
        <p:spPr>
          <a:xfrm>
            <a:off x="457200" y="1676400"/>
            <a:ext cx="8229600" cy="4618038"/>
          </a:xfrm>
        </p:spPr>
        <p:txBody>
          <a:bodyPr>
            <a:normAutofit/>
          </a:bodyPr>
          <a:lstStyle/>
          <a:p>
            <a:r>
              <a:rPr lang="en-US" dirty="0"/>
              <a:t>If you conduct yourself in a first-class manner you will come away with a higher opinion of yourself.</a:t>
            </a:r>
          </a:p>
          <a:p>
            <a:pPr lvl="1"/>
            <a:r>
              <a:rPr lang="en-US" dirty="0"/>
              <a:t>We want you to succeed.  If you succeed, we succeed.  </a:t>
            </a:r>
          </a:p>
          <a:p>
            <a:r>
              <a:rPr lang="en-US" dirty="0"/>
              <a:t>In turn, that will affect how you carry yourself on the field.  </a:t>
            </a:r>
          </a:p>
          <a:p>
            <a:pPr lvl="1"/>
            <a:r>
              <a:rPr lang="en-US" dirty="0"/>
              <a:t>Also affects how you are perceived on the field</a:t>
            </a:r>
          </a:p>
          <a:p>
            <a:r>
              <a:rPr lang="en-US" dirty="0"/>
              <a:t>Players, coaches, and fans feel the presence of officials who handle themselves that way and your job will become easier and more enjoyable.</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28</a:t>
            </a:fld>
            <a:endParaRPr lang="en-US"/>
          </a:p>
        </p:txBody>
      </p:sp>
    </p:spTree>
    <p:extLst>
      <p:ext uri="{BB962C8B-B14F-4D97-AF65-F5344CB8AC3E}">
        <p14:creationId xmlns:p14="http://schemas.microsoft.com/office/powerpoint/2010/main" val="37770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It All Starts With You!</a:t>
            </a:r>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29</a:t>
            </a:fld>
            <a:endParaRPr lang="en-US"/>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3678" y="1752600"/>
            <a:ext cx="4616644" cy="4541838"/>
          </a:xfrm>
        </p:spPr>
      </p:pic>
    </p:spTree>
    <p:extLst>
      <p:ext uri="{BB962C8B-B14F-4D97-AF65-F5344CB8AC3E}">
        <p14:creationId xmlns:p14="http://schemas.microsoft.com/office/powerpoint/2010/main" val="217629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dirty="0"/>
              <a:t>Pre-game responsibilities</a:t>
            </a:r>
          </a:p>
        </p:txBody>
      </p:sp>
      <p:sp>
        <p:nvSpPr>
          <p:cNvPr id="3" name="Content Placeholder 2"/>
          <p:cNvSpPr>
            <a:spLocks noGrp="1"/>
          </p:cNvSpPr>
          <p:nvPr>
            <p:ph idx="1"/>
          </p:nvPr>
        </p:nvSpPr>
        <p:spPr>
          <a:xfrm>
            <a:off x="457200" y="1600200"/>
            <a:ext cx="8382000" cy="4694238"/>
          </a:xfrm>
        </p:spPr>
        <p:txBody>
          <a:bodyPr>
            <a:normAutofit fontScale="85000" lnSpcReduction="10000"/>
          </a:bodyPr>
          <a:lstStyle/>
          <a:p>
            <a:r>
              <a:rPr lang="en-US" dirty="0"/>
              <a:t>Arrive at game site at least 30 minutes prior to game time.   </a:t>
            </a:r>
          </a:p>
          <a:p>
            <a:r>
              <a:rPr lang="en-US" dirty="0"/>
              <a:t>Always bring your plate gear – you may need to work the plate if your partner is late, gets injured or becomes ill</a:t>
            </a:r>
          </a:p>
          <a:p>
            <a:r>
              <a:rPr lang="en-US" dirty="0"/>
              <a:t>Be respectful of school grounds.  </a:t>
            </a:r>
          </a:p>
          <a:p>
            <a:pPr lvl="1"/>
            <a:r>
              <a:rPr lang="en-US" dirty="0"/>
              <a:t>Treat school grounds as you would like others to treat your property.</a:t>
            </a:r>
          </a:p>
          <a:p>
            <a:pPr lvl="1"/>
            <a:r>
              <a:rPr lang="en-US" dirty="0"/>
              <a:t>Observe speed limits in parking lots.</a:t>
            </a:r>
          </a:p>
          <a:p>
            <a:pPr lvl="1"/>
            <a:r>
              <a:rPr lang="en-US" dirty="0"/>
              <a:t>Park in designated areas.</a:t>
            </a:r>
          </a:p>
          <a:p>
            <a:pPr lvl="1"/>
            <a:r>
              <a:rPr lang="en-US" dirty="0"/>
              <a:t>Take everything away you brought with you (no trash).</a:t>
            </a:r>
          </a:p>
          <a:p>
            <a:pPr lvl="1"/>
            <a:r>
              <a:rPr lang="en-US" dirty="0"/>
              <a:t>No alcohol, tobacco products or e-cigs on school grounds.</a:t>
            </a:r>
          </a:p>
          <a:p>
            <a:r>
              <a:rPr lang="en-US" dirty="0"/>
              <a:t>Conduct a thorough Pre-Game</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dirty="0"/>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3</a:t>
            </a:fld>
            <a:endParaRPr lang="en-US"/>
          </a:p>
        </p:txBody>
      </p:sp>
    </p:spTree>
    <p:extLst>
      <p:ext uri="{BB962C8B-B14F-4D97-AF65-F5344CB8AC3E}">
        <p14:creationId xmlns:p14="http://schemas.microsoft.com/office/powerpoint/2010/main" val="120262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dirty="0"/>
              <a:t>Pre-game responsibilities</a:t>
            </a:r>
          </a:p>
        </p:txBody>
      </p:sp>
      <p:sp>
        <p:nvSpPr>
          <p:cNvPr id="3" name="Content Placeholder 2"/>
          <p:cNvSpPr>
            <a:spLocks noGrp="1"/>
          </p:cNvSpPr>
          <p:nvPr>
            <p:ph idx="1"/>
          </p:nvPr>
        </p:nvSpPr>
        <p:spPr>
          <a:xfrm>
            <a:off x="457200" y="1600200"/>
            <a:ext cx="8229600" cy="1752600"/>
          </a:xfrm>
        </p:spPr>
        <p:txBody>
          <a:bodyPr>
            <a:normAutofit fontScale="92500" lnSpcReduction="20000"/>
          </a:bodyPr>
          <a:lstStyle/>
          <a:p>
            <a:r>
              <a:rPr lang="en-US" dirty="0"/>
              <a:t>Walk to the field </a:t>
            </a:r>
            <a:r>
              <a:rPr lang="en-US" u="sng" dirty="0"/>
              <a:t>together</a:t>
            </a:r>
            <a:r>
              <a:rPr lang="en-US" dirty="0"/>
              <a:t> with your partner.</a:t>
            </a:r>
          </a:p>
          <a:p>
            <a:pPr lvl="1"/>
            <a:r>
              <a:rPr lang="en-US" dirty="0"/>
              <a:t>Except for emergencies, leave your cell phone in the car or turn it off.</a:t>
            </a:r>
          </a:p>
          <a:p>
            <a:pPr lvl="1"/>
            <a:r>
              <a:rPr lang="en-US" dirty="0">
                <a:solidFill>
                  <a:schemeClr val="accent4">
                    <a:lumMod val="75000"/>
                  </a:schemeClr>
                </a:solidFill>
              </a:rPr>
              <a:t>WALK OFF THE FIELD TOGETHER AND LEAVE PARKING LOT TOGETHER</a:t>
            </a:r>
            <a:r>
              <a:rPr lang="en-US" dirty="0"/>
              <a:t>.</a:t>
            </a:r>
          </a:p>
          <a:p>
            <a:pPr lvl="1"/>
            <a:endParaRPr lang="en-US" dirty="0"/>
          </a:p>
        </p:txBody>
      </p:sp>
      <p:sp>
        <p:nvSpPr>
          <p:cNvPr id="4" name="Date Placeholder 3"/>
          <p:cNvSpPr>
            <a:spLocks noGrp="1"/>
          </p:cNvSpPr>
          <p:nvPr>
            <p:ph type="dt" sz="half" idx="10"/>
          </p:nvPr>
        </p:nvSpPr>
        <p:spPr/>
        <p:txBody>
          <a:bodyPr/>
          <a:lstStyle/>
          <a:p>
            <a:r>
              <a:rPr lang="en-US" dirty="0"/>
              <a:t>2022</a:t>
            </a:r>
          </a:p>
        </p:txBody>
      </p:sp>
      <p:sp>
        <p:nvSpPr>
          <p:cNvPr id="5" name="Footer Placeholder 4"/>
          <p:cNvSpPr>
            <a:spLocks noGrp="1"/>
          </p:cNvSpPr>
          <p:nvPr>
            <p:ph type="ftr" sz="quarter" idx="11"/>
          </p:nvPr>
        </p:nvSpPr>
        <p:spPr/>
        <p:txBody>
          <a:bodyPr/>
          <a:lstStyle/>
          <a:p>
            <a:r>
              <a:rPr lang="en-US" dirty="0"/>
              <a:t>South County Umpires Association</a:t>
            </a:r>
          </a:p>
        </p:txBody>
      </p:sp>
      <p:sp>
        <p:nvSpPr>
          <p:cNvPr id="6" name="Slide Number Placeholder 5"/>
          <p:cNvSpPr>
            <a:spLocks noGrp="1"/>
          </p:cNvSpPr>
          <p:nvPr>
            <p:ph type="sldNum" sz="quarter" idx="12"/>
          </p:nvPr>
        </p:nvSpPr>
        <p:spPr/>
        <p:txBody>
          <a:bodyPr/>
          <a:lstStyle/>
          <a:p>
            <a:fld id="{4615DE6E-01A5-46CD-A60E-8EA4E06ECFC3}" type="slidenum">
              <a:rPr lang="en-US" smtClean="0"/>
              <a:pPr/>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3409950"/>
            <a:ext cx="4419600" cy="2946400"/>
          </a:xfrm>
          <a:prstGeom prst="rect">
            <a:avLst/>
          </a:prstGeom>
        </p:spPr>
      </p:pic>
    </p:spTree>
    <p:extLst>
      <p:ext uri="{BB962C8B-B14F-4D97-AF65-F5344CB8AC3E}">
        <p14:creationId xmlns:p14="http://schemas.microsoft.com/office/powerpoint/2010/main" val="388289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47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A1C6-1268-4224-9104-2D6E3740D313}"/>
              </a:ext>
            </a:extLst>
          </p:cNvPr>
          <p:cNvSpPr>
            <a:spLocks noGrp="1"/>
          </p:cNvSpPr>
          <p:nvPr>
            <p:ph type="title"/>
          </p:nvPr>
        </p:nvSpPr>
        <p:spPr>
          <a:xfrm>
            <a:off x="457200" y="381000"/>
            <a:ext cx="8229600" cy="838200"/>
          </a:xfrm>
        </p:spPr>
        <p:txBody>
          <a:bodyPr>
            <a:normAutofit fontScale="90000"/>
          </a:bodyPr>
          <a:lstStyle/>
          <a:p>
            <a:pPr fontAlgn="auto">
              <a:spcAft>
                <a:spcPts val="0"/>
              </a:spcAft>
              <a:defRPr/>
            </a:pPr>
            <a:r>
              <a:rPr lang="en-US" dirty="0">
                <a:solidFill>
                  <a:schemeClr val="tx2">
                    <a:tint val="100000"/>
                    <a:satMod val="250000"/>
                  </a:schemeClr>
                </a:solidFill>
              </a:rPr>
              <a:t>What I Learned Over the Summer</a:t>
            </a:r>
          </a:p>
        </p:txBody>
      </p:sp>
      <p:sp>
        <p:nvSpPr>
          <p:cNvPr id="7171" name="Content Placeholder 2">
            <a:extLst>
              <a:ext uri="{FF2B5EF4-FFF2-40B4-BE49-F238E27FC236}">
                <a16:creationId xmlns:a16="http://schemas.microsoft.com/office/drawing/2014/main" id="{DAEE9F25-1450-4B35-A51B-0A0F8A7F4F5D}"/>
              </a:ext>
            </a:extLst>
          </p:cNvPr>
          <p:cNvSpPr>
            <a:spLocks noGrp="1"/>
          </p:cNvSpPr>
          <p:nvPr>
            <p:ph idx="1"/>
          </p:nvPr>
        </p:nvSpPr>
        <p:spPr>
          <a:xfrm>
            <a:off x="457200" y="1219200"/>
            <a:ext cx="8229600" cy="5075238"/>
          </a:xfrm>
        </p:spPr>
        <p:txBody>
          <a:bodyPr/>
          <a:lstStyle/>
          <a:p>
            <a:r>
              <a:rPr lang="en-US" altLang="en-US" dirty="0"/>
              <a:t>It takes a new catcher 1-2 innings to get used to artificial turf.</a:t>
            </a:r>
          </a:p>
          <a:p>
            <a:pPr lvl="1"/>
            <a:r>
              <a:rPr lang="en-US" altLang="en-US" dirty="0"/>
              <a:t>Target practice anyone?</a:t>
            </a:r>
          </a:p>
          <a:p>
            <a:r>
              <a:rPr lang="en-US" altLang="en-US" dirty="0"/>
              <a:t>It is possible for a pitch in fast pitch softball to hit the umpire on top of the head.</a:t>
            </a:r>
          </a:p>
          <a:p>
            <a:r>
              <a:rPr lang="en-US" altLang="en-US" dirty="0"/>
              <a:t>Just how far one can fake lineup card management before it comes back to bite.  </a:t>
            </a:r>
          </a:p>
          <a:p>
            <a:r>
              <a:rPr lang="en-US" altLang="en-US" dirty="0"/>
              <a:t>The term “</a:t>
            </a:r>
            <a:r>
              <a:rPr lang="en-US" altLang="en-US" dirty="0" err="1"/>
              <a:t>Sh!t</a:t>
            </a:r>
            <a:r>
              <a:rPr lang="en-US" altLang="en-US" dirty="0"/>
              <a:t> Show”.</a:t>
            </a:r>
          </a:p>
          <a:p>
            <a:pPr lvl="1"/>
            <a:r>
              <a:rPr lang="en-US" altLang="en-US" dirty="0"/>
              <a:t>Always watched</a:t>
            </a:r>
          </a:p>
          <a:p>
            <a:pPr lvl="1"/>
            <a:r>
              <a:rPr lang="en-US" altLang="en-US" dirty="0"/>
              <a:t>Decorum, Optics, Respect</a:t>
            </a:r>
          </a:p>
          <a:p>
            <a:endParaRPr lang="en-US" altLang="en-US" dirty="0"/>
          </a:p>
        </p:txBody>
      </p:sp>
      <p:sp>
        <p:nvSpPr>
          <p:cNvPr id="4" name="Slide Number Placeholder 3">
            <a:extLst>
              <a:ext uri="{FF2B5EF4-FFF2-40B4-BE49-F238E27FC236}">
                <a16:creationId xmlns:a16="http://schemas.microsoft.com/office/drawing/2014/main" id="{BD93490F-4CF0-4F07-B1D3-64272DA17502}"/>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B533C92A-3479-4627-87A2-9E21F87E0771}" type="slidenum">
              <a:rPr lang="en-US" altLang="en-US">
                <a:solidFill>
                  <a:srgbClr val="BCB7A8"/>
                </a:solidFill>
              </a:rPr>
              <a:pPr/>
              <a:t>6</a:t>
            </a:fld>
            <a:endParaRPr lang="en-US" altLang="en-US">
              <a:solidFill>
                <a:srgbClr val="BCB7A8"/>
              </a:solidFill>
            </a:endParaRPr>
          </a:p>
        </p:txBody>
      </p:sp>
      <p:sp>
        <p:nvSpPr>
          <p:cNvPr id="5" name="Footer Placeholder 4">
            <a:extLst>
              <a:ext uri="{FF2B5EF4-FFF2-40B4-BE49-F238E27FC236}">
                <a16:creationId xmlns:a16="http://schemas.microsoft.com/office/drawing/2014/main" id="{74F16E5A-4D6F-4F8A-AA08-804FB1CDA23B}"/>
              </a:ext>
            </a:extLst>
          </p:cNvPr>
          <p:cNvSpPr>
            <a:spLocks noGrp="1"/>
          </p:cNvSpPr>
          <p:nvPr>
            <p:ph type="ftr" sz="quarter" idx="11"/>
          </p:nvPr>
        </p:nvSpPr>
        <p:spPr/>
        <p:txBody>
          <a:bodyPr/>
          <a:lstStyle/>
          <a:p>
            <a:pPr>
              <a:defRPr/>
            </a:pPr>
            <a:r>
              <a:rPr lang="en-US"/>
              <a:t>South County Umpires Association</a:t>
            </a:r>
          </a:p>
        </p:txBody>
      </p:sp>
    </p:spTree>
    <p:extLst>
      <p:ext uri="{BB962C8B-B14F-4D97-AF65-F5344CB8AC3E}">
        <p14:creationId xmlns:p14="http://schemas.microsoft.com/office/powerpoint/2010/main" val="31012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 calcmode="lin" valueType="num">
                                      <p:cBhvr additive="base">
                                        <p:cTn id="2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71">
                                            <p:txEl>
                                              <p:pRg st="5" end="5"/>
                                            </p:txEl>
                                          </p:spTgt>
                                        </p:tgtEl>
                                        <p:attrNameLst>
                                          <p:attrName>style.visibility</p:attrName>
                                        </p:attrNameLst>
                                      </p:cBhvr>
                                      <p:to>
                                        <p:strVal val="visible"/>
                                      </p:to>
                                    </p:set>
                                    <p:anim calcmode="lin" valueType="num">
                                      <p:cBhvr additive="base">
                                        <p:cTn id="3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A1C6-1268-4224-9104-2D6E3740D313}"/>
              </a:ext>
            </a:extLst>
          </p:cNvPr>
          <p:cNvSpPr>
            <a:spLocks noGrp="1"/>
          </p:cNvSpPr>
          <p:nvPr>
            <p:ph type="title"/>
          </p:nvPr>
        </p:nvSpPr>
        <p:spPr>
          <a:xfrm>
            <a:off x="457200" y="381000"/>
            <a:ext cx="8229600" cy="762000"/>
          </a:xfrm>
        </p:spPr>
        <p:txBody>
          <a:bodyPr/>
          <a:lstStyle/>
          <a:p>
            <a:pPr fontAlgn="auto">
              <a:spcAft>
                <a:spcPts val="0"/>
              </a:spcAft>
              <a:defRPr/>
            </a:pPr>
            <a:r>
              <a:rPr lang="en-US" dirty="0">
                <a:solidFill>
                  <a:schemeClr val="tx2">
                    <a:tint val="100000"/>
                    <a:satMod val="250000"/>
                  </a:schemeClr>
                </a:solidFill>
              </a:rPr>
              <a:t>Game Management</a:t>
            </a:r>
          </a:p>
        </p:txBody>
      </p:sp>
      <p:sp>
        <p:nvSpPr>
          <p:cNvPr id="7171" name="Content Placeholder 2">
            <a:extLst>
              <a:ext uri="{FF2B5EF4-FFF2-40B4-BE49-F238E27FC236}">
                <a16:creationId xmlns:a16="http://schemas.microsoft.com/office/drawing/2014/main" id="{DAEE9F25-1450-4B35-A51B-0A0F8A7F4F5D}"/>
              </a:ext>
            </a:extLst>
          </p:cNvPr>
          <p:cNvSpPr>
            <a:spLocks noGrp="1"/>
          </p:cNvSpPr>
          <p:nvPr>
            <p:ph idx="1"/>
          </p:nvPr>
        </p:nvSpPr>
        <p:spPr>
          <a:xfrm>
            <a:off x="457200" y="1143000"/>
            <a:ext cx="8229600" cy="5151438"/>
          </a:xfrm>
        </p:spPr>
        <p:txBody>
          <a:bodyPr>
            <a:normAutofit fontScale="92500"/>
          </a:bodyPr>
          <a:lstStyle/>
          <a:p>
            <a:r>
              <a:rPr lang="en-US" altLang="en-US" dirty="0"/>
              <a:t>Large and Complex Subject</a:t>
            </a:r>
          </a:p>
          <a:p>
            <a:r>
              <a:rPr lang="en-US" altLang="en-US" dirty="0"/>
              <a:t>Many areas of game management</a:t>
            </a:r>
          </a:p>
          <a:p>
            <a:pPr lvl="1"/>
            <a:r>
              <a:rPr lang="en-US" altLang="en-US" dirty="0"/>
              <a:t>From arrival, pregame, lineup, field conditions, equipment, coaches, players, fans, media, calls, rules, demeanor, adversity, communication, control, game ending, post game, etc.</a:t>
            </a:r>
          </a:p>
          <a:p>
            <a:pPr lvl="1"/>
            <a:r>
              <a:rPr lang="en-US" altLang="en-US" dirty="0"/>
              <a:t>Where does it start?</a:t>
            </a:r>
          </a:p>
          <a:p>
            <a:pPr lvl="1"/>
            <a:r>
              <a:rPr lang="en-US" altLang="en-US" dirty="0"/>
              <a:t>It Starts With You!  </a:t>
            </a:r>
          </a:p>
          <a:p>
            <a:pPr lvl="2"/>
            <a:r>
              <a:rPr lang="en-US" altLang="en-US" dirty="0"/>
              <a:t>And in every facet of your game.</a:t>
            </a:r>
          </a:p>
          <a:p>
            <a:pPr lvl="2"/>
            <a:r>
              <a:rPr lang="en-US" dirty="0"/>
              <a:t>Does not end with you, but it entails what you can control.  </a:t>
            </a:r>
          </a:p>
          <a:p>
            <a:pPr lvl="3"/>
            <a:r>
              <a:rPr lang="en-US" dirty="0"/>
              <a:t>And it is how you conduct and control each item within your purview that will make all the difference.</a:t>
            </a:r>
          </a:p>
          <a:p>
            <a:pPr lvl="2"/>
            <a:endParaRPr lang="en-US" altLang="en-US" dirty="0"/>
          </a:p>
          <a:p>
            <a:endParaRPr lang="en-US" altLang="en-US" dirty="0"/>
          </a:p>
          <a:p>
            <a:pPr lvl="1"/>
            <a:endParaRPr lang="en-US" altLang="en-US" dirty="0"/>
          </a:p>
        </p:txBody>
      </p:sp>
      <p:sp>
        <p:nvSpPr>
          <p:cNvPr id="4" name="Slide Number Placeholder 3">
            <a:extLst>
              <a:ext uri="{FF2B5EF4-FFF2-40B4-BE49-F238E27FC236}">
                <a16:creationId xmlns:a16="http://schemas.microsoft.com/office/drawing/2014/main" id="{BD93490F-4CF0-4F07-B1D3-64272DA17502}"/>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B533C92A-3479-4627-87A2-9E21F87E0771}" type="slidenum">
              <a:rPr lang="en-US" altLang="en-US">
                <a:solidFill>
                  <a:srgbClr val="BCB7A8"/>
                </a:solidFill>
              </a:rPr>
              <a:pPr/>
              <a:t>7</a:t>
            </a:fld>
            <a:endParaRPr lang="en-US" altLang="en-US">
              <a:solidFill>
                <a:srgbClr val="BCB7A8"/>
              </a:solidFill>
            </a:endParaRPr>
          </a:p>
        </p:txBody>
      </p:sp>
      <p:sp>
        <p:nvSpPr>
          <p:cNvPr id="5" name="Footer Placeholder 4">
            <a:extLst>
              <a:ext uri="{FF2B5EF4-FFF2-40B4-BE49-F238E27FC236}">
                <a16:creationId xmlns:a16="http://schemas.microsoft.com/office/drawing/2014/main" id="{74F16E5A-4D6F-4F8A-AA08-804FB1CDA23B}"/>
              </a:ext>
            </a:extLst>
          </p:cNvPr>
          <p:cNvSpPr>
            <a:spLocks noGrp="1"/>
          </p:cNvSpPr>
          <p:nvPr>
            <p:ph type="ftr" sz="quarter" idx="11"/>
          </p:nvPr>
        </p:nvSpPr>
        <p:spPr/>
        <p:txBody>
          <a:bodyPr/>
          <a:lstStyle/>
          <a:p>
            <a:pPr>
              <a:defRPr/>
            </a:pPr>
            <a:r>
              <a:rPr lang="en-US"/>
              <a:t>South County Umpires Association</a:t>
            </a:r>
          </a:p>
        </p:txBody>
      </p:sp>
    </p:spTree>
    <p:extLst>
      <p:ext uri="{BB962C8B-B14F-4D97-AF65-F5344CB8AC3E}">
        <p14:creationId xmlns:p14="http://schemas.microsoft.com/office/powerpoint/2010/main" val="236890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iterate type="lt">
                                    <p:tmPct val="0"/>
                                  </p:iterate>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6" presetClass="emph" presetSubtype="0" fill="hold" nodeType="afterEffect">
                                  <p:stCondLst>
                                    <p:cond delay="0"/>
                                  </p:stCondLst>
                                  <p:iterate type="lt">
                                    <p:tmPct val="4000"/>
                                  </p:iterate>
                                  <p:childTnLst>
                                    <p:set>
                                      <p:cBhvr override="childStyle">
                                        <p:cTn id="40" dur="500" fill="hold"/>
                                        <p:tgtEl>
                                          <p:spTgt spid="7171">
                                            <p:txEl>
                                              <p:pRg st="4" end="4"/>
                                            </p:txEl>
                                          </p:spTgt>
                                        </p:tgtEl>
                                        <p:attrNameLst>
                                          <p:attrName>style.color</p:attrName>
                                        </p:attrNameLst>
                                      </p:cBhvr>
                                      <p:to>
                                        <p:clrVal>
                                          <a:srgbClr val="ED9C09"/>
                                        </p:clrVal>
                                      </p:to>
                                    </p:set>
                                    <p:set>
                                      <p:cBhvr>
                                        <p:cTn id="41" dur="500" fill="hold"/>
                                        <p:tgtEl>
                                          <p:spTgt spid="7171">
                                            <p:txEl>
                                              <p:pRg st="4" end="4"/>
                                            </p:txEl>
                                          </p:spTgt>
                                        </p:tgtEl>
                                        <p:attrNameLst>
                                          <p:attrName>fillcolor</p:attrName>
                                        </p:attrNameLst>
                                      </p:cBhvr>
                                      <p:to>
                                        <p:clrVal>
                                          <a:srgbClr val="ED9C09"/>
                                        </p:clrVal>
                                      </p:to>
                                    </p:set>
                                    <p:set>
                                      <p:cBhvr>
                                        <p:cTn id="42" dur="500" fill="hold"/>
                                        <p:tgtEl>
                                          <p:spTgt spid="7171">
                                            <p:txEl>
                                              <p:pRg st="4" end="4"/>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171">
                                            <p:txEl>
                                              <p:pRg st="5" end="5"/>
                                            </p:txEl>
                                          </p:spTgt>
                                        </p:tgtEl>
                                        <p:attrNameLst>
                                          <p:attrName>style.visibility</p:attrName>
                                        </p:attrNameLst>
                                      </p:cBhvr>
                                      <p:to>
                                        <p:strVal val="visible"/>
                                      </p:to>
                                    </p:set>
                                    <p:animEffect transition="in" filter="fade">
                                      <p:cBhvr>
                                        <p:cTn id="47" dur="1000"/>
                                        <p:tgtEl>
                                          <p:spTgt spid="7171">
                                            <p:txEl>
                                              <p:pRg st="5" end="5"/>
                                            </p:txEl>
                                          </p:spTgt>
                                        </p:tgtEl>
                                      </p:cBhvr>
                                    </p:animEffect>
                                    <p:anim calcmode="lin" valueType="num">
                                      <p:cBhvr>
                                        <p:cTn id="48"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171">
                                            <p:txEl>
                                              <p:pRg st="6" end="6"/>
                                            </p:txEl>
                                          </p:spTgt>
                                        </p:tgtEl>
                                        <p:attrNameLst>
                                          <p:attrName>style.visibility</p:attrName>
                                        </p:attrNameLst>
                                      </p:cBhvr>
                                      <p:to>
                                        <p:strVal val="visible"/>
                                      </p:to>
                                    </p:set>
                                    <p:animEffect transition="in" filter="fade">
                                      <p:cBhvr>
                                        <p:cTn id="52" dur="1000"/>
                                        <p:tgtEl>
                                          <p:spTgt spid="7171">
                                            <p:txEl>
                                              <p:pRg st="6" end="6"/>
                                            </p:txEl>
                                          </p:spTgt>
                                        </p:tgtEl>
                                      </p:cBhvr>
                                    </p:animEffect>
                                    <p:anim calcmode="lin" valueType="num">
                                      <p:cBhvr>
                                        <p:cTn id="53"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171">
                                            <p:txEl>
                                              <p:pRg st="7" end="7"/>
                                            </p:txEl>
                                          </p:spTgt>
                                        </p:tgtEl>
                                        <p:attrNameLst>
                                          <p:attrName>style.visibility</p:attrName>
                                        </p:attrNameLst>
                                      </p:cBhvr>
                                      <p:to>
                                        <p:strVal val="visible"/>
                                      </p:to>
                                    </p:set>
                                    <p:animEffect transition="in" filter="fade">
                                      <p:cBhvr>
                                        <p:cTn id="57" dur="1000"/>
                                        <p:tgtEl>
                                          <p:spTgt spid="7171">
                                            <p:txEl>
                                              <p:pRg st="7" end="7"/>
                                            </p:txEl>
                                          </p:spTgt>
                                        </p:tgtEl>
                                      </p:cBhvr>
                                    </p:animEffect>
                                    <p:anim calcmode="lin" valueType="num">
                                      <p:cBhvr>
                                        <p:cTn id="58"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A1C6-1268-4224-9104-2D6E3740D313}"/>
              </a:ext>
            </a:extLst>
          </p:cNvPr>
          <p:cNvSpPr>
            <a:spLocks noGrp="1"/>
          </p:cNvSpPr>
          <p:nvPr>
            <p:ph type="title"/>
          </p:nvPr>
        </p:nvSpPr>
        <p:spPr>
          <a:xfrm>
            <a:off x="457200" y="381000"/>
            <a:ext cx="8229600" cy="838200"/>
          </a:xfrm>
        </p:spPr>
        <p:txBody>
          <a:bodyPr>
            <a:normAutofit/>
          </a:bodyPr>
          <a:lstStyle/>
          <a:p>
            <a:pPr fontAlgn="auto">
              <a:spcAft>
                <a:spcPts val="0"/>
              </a:spcAft>
              <a:defRPr/>
            </a:pPr>
            <a:r>
              <a:rPr lang="en-US" dirty="0">
                <a:solidFill>
                  <a:schemeClr val="tx2">
                    <a:tint val="100000"/>
                    <a:satMod val="250000"/>
                  </a:schemeClr>
                </a:solidFill>
              </a:rPr>
              <a:t> Post Game Integrity Truism</a:t>
            </a:r>
          </a:p>
        </p:txBody>
      </p:sp>
      <p:sp>
        <p:nvSpPr>
          <p:cNvPr id="7171" name="Content Placeholder 2">
            <a:extLst>
              <a:ext uri="{FF2B5EF4-FFF2-40B4-BE49-F238E27FC236}">
                <a16:creationId xmlns:a16="http://schemas.microsoft.com/office/drawing/2014/main" id="{DAEE9F25-1450-4B35-A51B-0A0F8A7F4F5D}"/>
              </a:ext>
            </a:extLst>
          </p:cNvPr>
          <p:cNvSpPr>
            <a:spLocks noGrp="1"/>
          </p:cNvSpPr>
          <p:nvPr>
            <p:ph idx="1"/>
          </p:nvPr>
        </p:nvSpPr>
        <p:spPr>
          <a:xfrm>
            <a:off x="457200" y="1491569"/>
            <a:ext cx="8229600" cy="4846638"/>
          </a:xfrm>
        </p:spPr>
        <p:txBody>
          <a:bodyPr/>
          <a:lstStyle/>
          <a:p>
            <a:r>
              <a:rPr lang="en-US" altLang="en-US" dirty="0"/>
              <a:t>Did you do the best you could?</a:t>
            </a:r>
          </a:p>
          <a:p>
            <a:r>
              <a:rPr lang="en-US" altLang="en-US" dirty="0"/>
              <a:t>Did you look after the person working with you?</a:t>
            </a:r>
          </a:p>
          <a:p>
            <a:pPr lvl="1"/>
            <a:r>
              <a:rPr lang="en-US" altLang="en-US" dirty="0"/>
              <a:t>Or did you undercut them to take the heat off of you or to make you look better?</a:t>
            </a:r>
          </a:p>
          <a:p>
            <a:r>
              <a:rPr lang="en-US" altLang="en-US" dirty="0"/>
              <a:t>Did you leave the game with your honor intact?</a:t>
            </a:r>
          </a:p>
          <a:p>
            <a:pPr lvl="1"/>
            <a:r>
              <a:rPr lang="en-US" altLang="en-US" dirty="0"/>
              <a:t>Or were your actions out of spite or to show everyone your “show”? </a:t>
            </a:r>
          </a:p>
          <a:p>
            <a:r>
              <a:rPr lang="en-US" altLang="en-US" dirty="0"/>
              <a:t>Did you make all your calls in good faith?  </a:t>
            </a:r>
          </a:p>
          <a:p>
            <a:pPr lvl="1"/>
            <a:r>
              <a:rPr lang="en-US" altLang="en-US" dirty="0"/>
              <a:t>Or did you make up the rules to fit the call?</a:t>
            </a:r>
          </a:p>
        </p:txBody>
      </p:sp>
      <p:sp>
        <p:nvSpPr>
          <p:cNvPr id="4" name="Slide Number Placeholder 3">
            <a:extLst>
              <a:ext uri="{FF2B5EF4-FFF2-40B4-BE49-F238E27FC236}">
                <a16:creationId xmlns:a16="http://schemas.microsoft.com/office/drawing/2014/main" id="{BD93490F-4CF0-4F07-B1D3-64272DA17502}"/>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B533C92A-3479-4627-87A2-9E21F87E0771}" type="slidenum">
              <a:rPr lang="en-US" altLang="en-US">
                <a:solidFill>
                  <a:srgbClr val="BCB7A8"/>
                </a:solidFill>
              </a:rPr>
              <a:pPr/>
              <a:t>8</a:t>
            </a:fld>
            <a:endParaRPr lang="en-US" altLang="en-US">
              <a:solidFill>
                <a:srgbClr val="BCB7A8"/>
              </a:solidFill>
            </a:endParaRPr>
          </a:p>
        </p:txBody>
      </p:sp>
      <p:sp>
        <p:nvSpPr>
          <p:cNvPr id="5" name="Footer Placeholder 4">
            <a:extLst>
              <a:ext uri="{FF2B5EF4-FFF2-40B4-BE49-F238E27FC236}">
                <a16:creationId xmlns:a16="http://schemas.microsoft.com/office/drawing/2014/main" id="{74F16E5A-4D6F-4F8A-AA08-804FB1CDA23B}"/>
              </a:ext>
            </a:extLst>
          </p:cNvPr>
          <p:cNvSpPr>
            <a:spLocks noGrp="1"/>
          </p:cNvSpPr>
          <p:nvPr>
            <p:ph type="ftr" sz="quarter" idx="11"/>
          </p:nvPr>
        </p:nvSpPr>
        <p:spPr/>
        <p:txBody>
          <a:bodyPr/>
          <a:lstStyle/>
          <a:p>
            <a:pPr>
              <a:defRPr/>
            </a:pPr>
            <a:r>
              <a:rPr lang="en-US"/>
              <a:t>South County Umpires Association</a:t>
            </a:r>
          </a:p>
        </p:txBody>
      </p:sp>
    </p:spTree>
    <p:extLst>
      <p:ext uri="{BB962C8B-B14F-4D97-AF65-F5344CB8AC3E}">
        <p14:creationId xmlns:p14="http://schemas.microsoft.com/office/powerpoint/2010/main" val="39849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additive="base">
                                        <p:cTn id="2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171">
                                            <p:txEl>
                                              <p:pRg st="5" end="5"/>
                                            </p:txEl>
                                          </p:spTgt>
                                        </p:tgtEl>
                                        <p:attrNameLst>
                                          <p:attrName>style.visibility</p:attrName>
                                        </p:attrNameLst>
                                      </p:cBhvr>
                                      <p:to>
                                        <p:strVal val="visible"/>
                                      </p:to>
                                    </p:set>
                                    <p:anim calcmode="lin" valueType="num">
                                      <p:cBhvr additive="base">
                                        <p:cTn id="3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dirty="0"/>
              <a:t>Back to Basics - Uniform</a:t>
            </a:r>
          </a:p>
        </p:txBody>
      </p:sp>
      <p:sp>
        <p:nvSpPr>
          <p:cNvPr id="3" name="Content Placeholder 2"/>
          <p:cNvSpPr>
            <a:spLocks noGrp="1"/>
          </p:cNvSpPr>
          <p:nvPr>
            <p:ph idx="1"/>
          </p:nvPr>
        </p:nvSpPr>
        <p:spPr>
          <a:xfrm>
            <a:off x="457200" y="1600200"/>
            <a:ext cx="8229600" cy="4694238"/>
          </a:xfrm>
        </p:spPr>
        <p:txBody>
          <a:bodyPr>
            <a:normAutofit lnSpcReduction="10000"/>
          </a:bodyPr>
          <a:lstStyle/>
          <a:p>
            <a:r>
              <a:rPr lang="en-US" dirty="0"/>
              <a:t>The Very First Impression: Uniform</a:t>
            </a:r>
          </a:p>
          <a:p>
            <a:pPr lvl="1"/>
            <a:r>
              <a:rPr lang="en-US" dirty="0"/>
              <a:t>Look the Part</a:t>
            </a:r>
          </a:p>
          <a:p>
            <a:pPr lvl="1"/>
            <a:r>
              <a:rPr lang="en-US" dirty="0"/>
              <a:t>Clean, Neat, Polished</a:t>
            </a:r>
          </a:p>
          <a:p>
            <a:pPr lvl="1"/>
            <a:r>
              <a:rPr lang="en-US" dirty="0"/>
              <a:t>Dress Alike</a:t>
            </a:r>
          </a:p>
          <a:p>
            <a:r>
              <a:rPr lang="en-US" i="1" dirty="0"/>
              <a:t>“An </a:t>
            </a:r>
            <a:r>
              <a:rPr lang="en-US" i="1" dirty="0" err="1"/>
              <a:t>unkept</a:t>
            </a:r>
            <a:r>
              <a:rPr lang="en-US" i="1" dirty="0"/>
              <a:t> or worn uniform tells people that you don’t take your role in the game seriously; and if you don’t take it seriously, they won’t take your authority seriously”.</a:t>
            </a:r>
          </a:p>
          <a:p>
            <a:r>
              <a:rPr lang="en-US" dirty="0"/>
              <a:t>Make sure your entire countenance &amp; demeanor scream out professionalism and authority</a:t>
            </a:r>
          </a:p>
          <a:p>
            <a:endParaRPr lang="en-US" dirty="0"/>
          </a:p>
        </p:txBody>
      </p:sp>
      <p:sp>
        <p:nvSpPr>
          <p:cNvPr id="4" name="Footer Placeholder 3"/>
          <p:cNvSpPr>
            <a:spLocks noGrp="1"/>
          </p:cNvSpPr>
          <p:nvPr>
            <p:ph type="ftr" sz="quarter" idx="11"/>
          </p:nvPr>
        </p:nvSpPr>
        <p:spPr/>
        <p:txBody>
          <a:bodyPr/>
          <a:lstStyle/>
          <a:p>
            <a:r>
              <a:rPr lang="en-US"/>
              <a:t>South County Umpires Association</a:t>
            </a:r>
          </a:p>
        </p:txBody>
      </p:sp>
      <p:sp>
        <p:nvSpPr>
          <p:cNvPr id="5" name="Slide Number Placeholder 4"/>
          <p:cNvSpPr>
            <a:spLocks noGrp="1"/>
          </p:cNvSpPr>
          <p:nvPr>
            <p:ph type="sldNum" sz="quarter" idx="12"/>
          </p:nvPr>
        </p:nvSpPr>
        <p:spPr/>
        <p:txBody>
          <a:bodyPr/>
          <a:lstStyle/>
          <a:p>
            <a:fld id="{4615DE6E-01A5-46CD-A60E-8EA4E06ECFC3}" type="slidenum">
              <a:rPr lang="en-US" smtClean="0"/>
              <a:pPr/>
              <a:t>9</a:t>
            </a:fld>
            <a:endParaRPr lang="en-US"/>
          </a:p>
        </p:txBody>
      </p:sp>
      <p:sp>
        <p:nvSpPr>
          <p:cNvPr id="6" name="Date Placeholder 5"/>
          <p:cNvSpPr>
            <a:spLocks noGrp="1"/>
          </p:cNvSpPr>
          <p:nvPr>
            <p:ph type="dt" sz="half" idx="10"/>
          </p:nvPr>
        </p:nvSpPr>
        <p:spPr/>
        <p:txBody>
          <a:bodyPr/>
          <a:lstStyle/>
          <a:p>
            <a:r>
              <a:rPr lang="en-US" dirty="0"/>
              <a:t>2022</a:t>
            </a:r>
          </a:p>
        </p:txBody>
      </p:sp>
    </p:spTree>
    <p:extLst>
      <p:ext uri="{BB962C8B-B14F-4D97-AF65-F5344CB8AC3E}">
        <p14:creationId xmlns:p14="http://schemas.microsoft.com/office/powerpoint/2010/main" val="8287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SCUA</Template>
  <TotalTime>339</TotalTime>
  <Words>1810</Words>
  <Application>Microsoft Office PowerPoint</Application>
  <PresentationFormat>On-screen Show (4:3)</PresentationFormat>
  <Paragraphs>282</Paragraphs>
  <Slides>29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Wingdings 2</vt:lpstr>
      <vt:lpstr>Deluxe</vt:lpstr>
      <vt:lpstr>SCUA General meeting</vt:lpstr>
      <vt:lpstr>Pre-arrival responsibilities</vt:lpstr>
      <vt:lpstr>Pre-game responsibilities</vt:lpstr>
      <vt:lpstr>Pre-game responsibilities</vt:lpstr>
      <vt:lpstr>PowerPoint Presentation</vt:lpstr>
      <vt:lpstr>What I Learned Over the Summer</vt:lpstr>
      <vt:lpstr>Game Management</vt:lpstr>
      <vt:lpstr> Post Game Integrity Truism</vt:lpstr>
      <vt:lpstr>Back to Basics - Uniform</vt:lpstr>
      <vt:lpstr>SCUA Softball Official’s Uniform</vt:lpstr>
      <vt:lpstr>SCUA Softball Official’s Uniform</vt:lpstr>
      <vt:lpstr>SCUA Softball Official’s Uniform</vt:lpstr>
      <vt:lpstr>SCUA Softball Official’s Uniform</vt:lpstr>
      <vt:lpstr>What to Watch Out for with Pants</vt:lpstr>
      <vt:lpstr>SCUA Softball Official’s Uniform</vt:lpstr>
      <vt:lpstr>SCUA Softball Official’s Uniform</vt:lpstr>
      <vt:lpstr>Uniform/Equipment Professionalism</vt:lpstr>
      <vt:lpstr>Softball Officiating Focus</vt:lpstr>
      <vt:lpstr>Rules Knowledge</vt:lpstr>
      <vt:lpstr>Rules Knowledge</vt:lpstr>
      <vt:lpstr>Approachability</vt:lpstr>
      <vt:lpstr>Approachability</vt:lpstr>
      <vt:lpstr>Approachability</vt:lpstr>
      <vt:lpstr>Approachability</vt:lpstr>
      <vt:lpstr>Respect</vt:lpstr>
      <vt:lpstr>Confidence and Strength</vt:lpstr>
      <vt:lpstr>Professionalism</vt:lpstr>
      <vt:lpstr>Professionalism Is Its Own Reward</vt:lpstr>
      <vt:lpstr>It All Starts With You!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SCUA General meeting</dc:title>
  <dc:creator>Patty Connell</dc:creator>
  <cp:lastModifiedBy>Patty Connell</cp:lastModifiedBy>
  <cp:revision>18</cp:revision>
  <dcterms:created xsi:type="dcterms:W3CDTF">2022-01-10T00:31:05Z</dcterms:created>
  <dcterms:modified xsi:type="dcterms:W3CDTF">2022-01-17T04:16:58Z</dcterms:modified>
</cp:coreProperties>
</file>